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4"/>
  </p:notesMasterIdLst>
  <p:handoutMasterIdLst>
    <p:handoutMasterId r:id="rId35"/>
  </p:handoutMasterIdLst>
  <p:sldIdLst>
    <p:sldId id="267" r:id="rId5"/>
    <p:sldId id="291" r:id="rId6"/>
    <p:sldId id="278" r:id="rId7"/>
    <p:sldId id="272" r:id="rId8"/>
    <p:sldId id="273" r:id="rId9"/>
    <p:sldId id="282" r:id="rId10"/>
    <p:sldId id="277" r:id="rId11"/>
    <p:sldId id="283" r:id="rId12"/>
    <p:sldId id="284" r:id="rId13"/>
    <p:sldId id="285" r:id="rId14"/>
    <p:sldId id="303" r:id="rId15"/>
    <p:sldId id="286" r:id="rId16"/>
    <p:sldId id="302" r:id="rId17"/>
    <p:sldId id="297" r:id="rId18"/>
    <p:sldId id="301" r:id="rId19"/>
    <p:sldId id="300" r:id="rId20"/>
    <p:sldId id="299" r:id="rId21"/>
    <p:sldId id="298" r:id="rId22"/>
    <p:sldId id="305" r:id="rId23"/>
    <p:sldId id="287" r:id="rId24"/>
    <p:sldId id="288" r:id="rId25"/>
    <p:sldId id="294" r:id="rId26"/>
    <p:sldId id="295" r:id="rId27"/>
    <p:sldId id="296" r:id="rId28"/>
    <p:sldId id="293" r:id="rId29"/>
    <p:sldId id="292" r:id="rId30"/>
    <p:sldId id="289" r:id="rId31"/>
    <p:sldId id="304" r:id="rId32"/>
    <p:sldId id="290" r:id="rId33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CEC"/>
    <a:srgbClr val="BC61D5"/>
    <a:srgbClr val="5EFED8"/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28DA0D-6285-431D-8FD5-7E5CE401213E}" v="104" dt="2018-11-25T14:24:57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599" autoAdjust="0"/>
  </p:normalViewPr>
  <p:slideViewPr>
    <p:cSldViewPr>
      <p:cViewPr varScale="1">
        <p:scale>
          <a:sx n="116" d="100"/>
          <a:sy n="116" d="100"/>
        </p:scale>
        <p:origin x="342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07130611" userId="acc54b88-a081-4886-908b-fda776bea726" providerId="ADAL" clId="{E628DA0D-6285-431D-8FD5-7E5CE401213E}"/>
    <pc:docChg chg="addSld modSld sldOrd modMainMaster">
      <pc:chgData name="07130611" userId="acc54b88-a081-4886-908b-fda776bea726" providerId="ADAL" clId="{E628DA0D-6285-431D-8FD5-7E5CE401213E}" dt="2018-11-27T11:23:07.500" v="283" actId="2711"/>
      <pc:docMkLst>
        <pc:docMk/>
      </pc:docMkLst>
      <pc:sldChg chg="modSp modTransition">
        <pc:chgData name="07130611" userId="acc54b88-a081-4886-908b-fda776bea726" providerId="ADAL" clId="{E628DA0D-6285-431D-8FD5-7E5CE401213E}" dt="2018-11-27T11:20:05.926" v="266" actId="2711"/>
        <pc:sldMkLst>
          <pc:docMk/>
          <pc:sldMk cId="2707543024" sldId="267"/>
        </pc:sldMkLst>
        <pc:spChg chg="mod">
          <ac:chgData name="07130611" userId="acc54b88-a081-4886-908b-fda776bea726" providerId="ADAL" clId="{E628DA0D-6285-431D-8FD5-7E5CE401213E}" dt="2018-11-27T11:20:05.926" v="266" actId="2711"/>
          <ac:spMkLst>
            <pc:docMk/>
            <pc:sldMk cId="2707543024" sldId="267"/>
            <ac:spMk id="3" creationId="{00000000-0000-0000-0000-000000000000}"/>
          </ac:spMkLst>
        </pc:spChg>
      </pc:sldChg>
      <pc:sldChg chg="modSp modTransition">
        <pc:chgData name="07130611" userId="acc54b88-a081-4886-908b-fda776bea726" providerId="ADAL" clId="{E628DA0D-6285-431D-8FD5-7E5CE401213E}" dt="2018-11-27T11:21:28.033" v="270" actId="2711"/>
        <pc:sldMkLst>
          <pc:docMk/>
          <pc:sldMk cId="3819877332" sldId="272"/>
        </pc:sldMkLst>
        <pc:spChg chg="mod">
          <ac:chgData name="07130611" userId="acc54b88-a081-4886-908b-fda776bea726" providerId="ADAL" clId="{E628DA0D-6285-431D-8FD5-7E5CE401213E}" dt="2018-11-27T11:21:28.033" v="270" actId="2711"/>
          <ac:spMkLst>
            <pc:docMk/>
            <pc:sldMk cId="3819877332" sldId="272"/>
            <ac:spMk id="2" creationId="{00000000-0000-0000-0000-000000000000}"/>
          </ac:spMkLst>
        </pc:spChg>
        <pc:spChg chg="mod">
          <ac:chgData name="07130611" userId="acc54b88-a081-4886-908b-fda776bea726" providerId="ADAL" clId="{E628DA0D-6285-431D-8FD5-7E5CE401213E}" dt="2018-11-27T11:21:28.033" v="270" actId="2711"/>
          <ac:spMkLst>
            <pc:docMk/>
            <pc:sldMk cId="3819877332" sldId="272"/>
            <ac:spMk id="4" creationId="{7971C32F-42B5-4427-B6B8-D620D1F3935F}"/>
          </ac:spMkLst>
        </pc:spChg>
      </pc:sldChg>
      <pc:sldChg chg="modSp modTransition">
        <pc:chgData name="07130611" userId="acc54b88-a081-4886-908b-fda776bea726" providerId="ADAL" clId="{E628DA0D-6285-431D-8FD5-7E5CE401213E}" dt="2018-11-27T11:21:37.595" v="271" actId="2711"/>
        <pc:sldMkLst>
          <pc:docMk/>
          <pc:sldMk cId="2623819822" sldId="273"/>
        </pc:sldMkLst>
        <pc:spChg chg="mod">
          <ac:chgData name="07130611" userId="acc54b88-a081-4886-908b-fda776bea726" providerId="ADAL" clId="{E628DA0D-6285-431D-8FD5-7E5CE401213E}" dt="2018-11-27T11:21:37.595" v="271" actId="2711"/>
          <ac:spMkLst>
            <pc:docMk/>
            <pc:sldMk cId="2623819822" sldId="273"/>
            <ac:spMk id="4" creationId="{6A883F2D-5872-4999-B6C4-C96D882C090F}"/>
          </ac:spMkLst>
        </pc:spChg>
        <pc:spChg chg="mod">
          <ac:chgData name="07130611" userId="acc54b88-a081-4886-908b-fda776bea726" providerId="ADAL" clId="{E628DA0D-6285-431D-8FD5-7E5CE401213E}" dt="2018-11-27T11:21:37.595" v="271" actId="2711"/>
          <ac:spMkLst>
            <pc:docMk/>
            <pc:sldMk cId="2623819822" sldId="273"/>
            <ac:spMk id="9" creationId="{162CEC98-4E9F-49CA-B6CB-50F0DED3049F}"/>
          </ac:spMkLst>
        </pc:spChg>
        <pc:spChg chg="mod">
          <ac:chgData name="07130611" userId="acc54b88-a081-4886-908b-fda776bea726" providerId="ADAL" clId="{E628DA0D-6285-431D-8FD5-7E5CE401213E}" dt="2018-11-27T11:21:37.595" v="271" actId="2711"/>
          <ac:spMkLst>
            <pc:docMk/>
            <pc:sldMk cId="2623819822" sldId="273"/>
            <ac:spMk id="10" creationId="{14C8614F-2FF0-4C16-A0EE-EAB5524009CD}"/>
          </ac:spMkLst>
        </pc:spChg>
      </pc:sldChg>
      <pc:sldChg chg="modSp modTransition">
        <pc:chgData name="07130611" userId="acc54b88-a081-4886-908b-fda776bea726" providerId="ADAL" clId="{E628DA0D-6285-431D-8FD5-7E5CE401213E}" dt="2018-11-27T11:21:52.022" v="273" actId="2711"/>
        <pc:sldMkLst>
          <pc:docMk/>
          <pc:sldMk cId="849448384" sldId="277"/>
        </pc:sldMkLst>
        <pc:spChg chg="mod">
          <ac:chgData name="07130611" userId="acc54b88-a081-4886-908b-fda776bea726" providerId="ADAL" clId="{E628DA0D-6285-431D-8FD5-7E5CE401213E}" dt="2018-11-27T11:21:52.022" v="273" actId="2711"/>
          <ac:spMkLst>
            <pc:docMk/>
            <pc:sldMk cId="849448384" sldId="277"/>
            <ac:spMk id="2" creationId="{00000000-0000-0000-0000-000000000000}"/>
          </ac:spMkLst>
        </pc:spChg>
        <pc:spChg chg="mod">
          <ac:chgData name="07130611" userId="acc54b88-a081-4886-908b-fda776bea726" providerId="ADAL" clId="{E628DA0D-6285-431D-8FD5-7E5CE401213E}" dt="2018-11-27T11:21:52.022" v="273" actId="2711"/>
          <ac:spMkLst>
            <pc:docMk/>
            <pc:sldMk cId="849448384" sldId="277"/>
            <ac:spMk id="3" creationId="{70AD2BD4-E0CF-4188-BE2F-0BD2F24B5AE9}"/>
          </ac:spMkLst>
        </pc:spChg>
      </pc:sldChg>
      <pc:sldChg chg="modSp modTransition">
        <pc:chgData name="07130611" userId="acc54b88-a081-4886-908b-fda776bea726" providerId="ADAL" clId="{E628DA0D-6285-431D-8FD5-7E5CE401213E}" dt="2018-11-27T11:21:08.586" v="269" actId="2711"/>
        <pc:sldMkLst>
          <pc:docMk/>
          <pc:sldMk cId="1016464805" sldId="278"/>
        </pc:sldMkLst>
        <pc:spChg chg="mod">
          <ac:chgData name="07130611" userId="acc54b88-a081-4886-908b-fda776bea726" providerId="ADAL" clId="{E628DA0D-6285-431D-8FD5-7E5CE401213E}" dt="2018-11-27T11:21:08.586" v="269" actId="2711"/>
          <ac:spMkLst>
            <pc:docMk/>
            <pc:sldMk cId="1016464805" sldId="278"/>
            <ac:spMk id="13" creationId="{00000000-0000-0000-0000-000000000000}"/>
          </ac:spMkLst>
        </pc:spChg>
        <pc:spChg chg="mod">
          <ac:chgData name="07130611" userId="acc54b88-a081-4886-908b-fda776bea726" providerId="ADAL" clId="{E628DA0D-6285-431D-8FD5-7E5CE401213E}" dt="2018-11-27T11:21:08.586" v="269" actId="2711"/>
          <ac:spMkLst>
            <pc:docMk/>
            <pc:sldMk cId="1016464805" sldId="278"/>
            <ac:spMk id="14" creationId="{00000000-0000-0000-0000-000000000000}"/>
          </ac:spMkLst>
        </pc:spChg>
      </pc:sldChg>
      <pc:sldChg chg="modSp modTransition">
        <pc:chgData name="07130611" userId="acc54b88-a081-4886-908b-fda776bea726" providerId="ADAL" clId="{E628DA0D-6285-431D-8FD5-7E5CE401213E}" dt="2018-11-27T11:21:44.336" v="272" actId="2711"/>
        <pc:sldMkLst>
          <pc:docMk/>
          <pc:sldMk cId="4237772798" sldId="282"/>
        </pc:sldMkLst>
        <pc:spChg chg="mod">
          <ac:chgData name="07130611" userId="acc54b88-a081-4886-908b-fda776bea726" providerId="ADAL" clId="{E628DA0D-6285-431D-8FD5-7E5CE401213E}" dt="2018-11-27T11:21:44.336" v="272" actId="2711"/>
          <ac:spMkLst>
            <pc:docMk/>
            <pc:sldMk cId="4237772798" sldId="282"/>
            <ac:spMk id="2" creationId="{00000000-0000-0000-0000-000000000000}"/>
          </ac:spMkLst>
        </pc:spChg>
        <pc:spChg chg="mod">
          <ac:chgData name="07130611" userId="acc54b88-a081-4886-908b-fda776bea726" providerId="ADAL" clId="{E628DA0D-6285-431D-8FD5-7E5CE401213E}" dt="2018-11-27T11:21:44.336" v="272" actId="2711"/>
          <ac:spMkLst>
            <pc:docMk/>
            <pc:sldMk cId="4237772798" sldId="282"/>
            <ac:spMk id="5" creationId="{183FB4F1-DE18-4BE8-AEB8-1037CDF46E29}"/>
          </ac:spMkLst>
        </pc:spChg>
      </pc:sldChg>
      <pc:sldChg chg="modSp modTransition">
        <pc:chgData name="07130611" userId="acc54b88-a081-4886-908b-fda776bea726" providerId="ADAL" clId="{E628DA0D-6285-431D-8FD5-7E5CE401213E}" dt="2018-11-27T11:22:16.154" v="276" actId="2711"/>
        <pc:sldMkLst>
          <pc:docMk/>
          <pc:sldMk cId="403356636" sldId="283"/>
        </pc:sldMkLst>
        <pc:spChg chg="mod">
          <ac:chgData name="07130611" userId="acc54b88-a081-4886-908b-fda776bea726" providerId="ADAL" clId="{E628DA0D-6285-431D-8FD5-7E5CE401213E}" dt="2018-11-27T11:22:00.246" v="274" actId="2711"/>
          <ac:spMkLst>
            <pc:docMk/>
            <pc:sldMk cId="403356636" sldId="283"/>
            <ac:spMk id="2" creationId="{EE40DC1E-78D9-470B-8790-10A45855F77F}"/>
          </ac:spMkLst>
        </pc:spChg>
        <pc:graphicFrameChg chg="modGraphic">
          <ac:chgData name="07130611" userId="acc54b88-a081-4886-908b-fda776bea726" providerId="ADAL" clId="{E628DA0D-6285-431D-8FD5-7E5CE401213E}" dt="2018-11-27T11:22:16.154" v="276" actId="2711"/>
          <ac:graphicFrameMkLst>
            <pc:docMk/>
            <pc:sldMk cId="403356636" sldId="283"/>
            <ac:graphicFrameMk id="6" creationId="{997453EC-7CAD-4F7B-B6D9-E0D6D78962B7}"/>
          </ac:graphicFrameMkLst>
        </pc:graphicFrameChg>
      </pc:sldChg>
      <pc:sldChg chg="modSp modTransition">
        <pc:chgData name="07130611" userId="acc54b88-a081-4886-908b-fda776bea726" providerId="ADAL" clId="{E628DA0D-6285-431D-8FD5-7E5CE401213E}" dt="2018-11-27T11:22:25.597" v="277" actId="2711"/>
        <pc:sldMkLst>
          <pc:docMk/>
          <pc:sldMk cId="2926055412" sldId="284"/>
        </pc:sldMkLst>
        <pc:spChg chg="mod">
          <ac:chgData name="07130611" userId="acc54b88-a081-4886-908b-fda776bea726" providerId="ADAL" clId="{E628DA0D-6285-431D-8FD5-7E5CE401213E}" dt="2018-11-27T11:22:25.597" v="277" actId="2711"/>
          <ac:spMkLst>
            <pc:docMk/>
            <pc:sldMk cId="2926055412" sldId="284"/>
            <ac:spMk id="8" creationId="{86CA369A-FA1E-4188-996B-2BE5E7616C1B}"/>
          </ac:spMkLst>
        </pc:spChg>
        <pc:spChg chg="mod">
          <ac:chgData name="07130611" userId="acc54b88-a081-4886-908b-fda776bea726" providerId="ADAL" clId="{E628DA0D-6285-431D-8FD5-7E5CE401213E}" dt="2018-11-27T11:22:25.597" v="277" actId="2711"/>
          <ac:spMkLst>
            <pc:docMk/>
            <pc:sldMk cId="2926055412" sldId="284"/>
            <ac:spMk id="9" creationId="{2A837C76-3375-4B66-9E54-A994CD26B33D}"/>
          </ac:spMkLst>
        </pc:spChg>
        <pc:spChg chg="mod">
          <ac:chgData name="07130611" userId="acc54b88-a081-4886-908b-fda776bea726" providerId="ADAL" clId="{E628DA0D-6285-431D-8FD5-7E5CE401213E}" dt="2018-11-27T11:22:25.597" v="277" actId="2711"/>
          <ac:spMkLst>
            <pc:docMk/>
            <pc:sldMk cId="2926055412" sldId="284"/>
            <ac:spMk id="10" creationId="{6476945A-2E63-4044-A1F1-7692B529A98F}"/>
          </ac:spMkLst>
        </pc:spChg>
      </pc:sldChg>
      <pc:sldChg chg="modSp modTransition">
        <pc:chgData name="07130611" userId="acc54b88-a081-4886-908b-fda776bea726" providerId="ADAL" clId="{E628DA0D-6285-431D-8FD5-7E5CE401213E}" dt="2018-11-27T11:22:33.963" v="278" actId="2711"/>
        <pc:sldMkLst>
          <pc:docMk/>
          <pc:sldMk cId="237999801" sldId="285"/>
        </pc:sldMkLst>
        <pc:spChg chg="mod">
          <ac:chgData name="07130611" userId="acc54b88-a081-4886-908b-fda776bea726" providerId="ADAL" clId="{E628DA0D-6285-431D-8FD5-7E5CE401213E}" dt="2018-11-27T11:22:33.963" v="278" actId="2711"/>
          <ac:spMkLst>
            <pc:docMk/>
            <pc:sldMk cId="237999801" sldId="285"/>
            <ac:spMk id="2" creationId="{9736C117-8D57-4DCC-A98A-9626D63BEBC8}"/>
          </ac:spMkLst>
        </pc:spChg>
        <pc:spChg chg="mod">
          <ac:chgData name="07130611" userId="acc54b88-a081-4886-908b-fda776bea726" providerId="ADAL" clId="{E628DA0D-6285-431D-8FD5-7E5CE401213E}" dt="2018-11-27T11:22:33.963" v="278" actId="2711"/>
          <ac:spMkLst>
            <pc:docMk/>
            <pc:sldMk cId="237999801" sldId="285"/>
            <ac:spMk id="3" creationId="{90916D56-617D-422E-8ACF-7E43CDA99FD6}"/>
          </ac:spMkLst>
        </pc:spChg>
      </pc:sldChg>
      <pc:sldChg chg="modSp modTransition">
        <pc:chgData name="07130611" userId="acc54b88-a081-4886-908b-fda776bea726" providerId="ADAL" clId="{E628DA0D-6285-431D-8FD5-7E5CE401213E}" dt="2018-11-27T11:22:42.096" v="279" actId="2711"/>
        <pc:sldMkLst>
          <pc:docMk/>
          <pc:sldMk cId="695522849" sldId="286"/>
        </pc:sldMkLst>
        <pc:spChg chg="mod">
          <ac:chgData name="07130611" userId="acc54b88-a081-4886-908b-fda776bea726" providerId="ADAL" clId="{E628DA0D-6285-431D-8FD5-7E5CE401213E}" dt="2018-11-27T11:22:42.096" v="279" actId="2711"/>
          <ac:spMkLst>
            <pc:docMk/>
            <pc:sldMk cId="695522849" sldId="286"/>
            <ac:spMk id="2" creationId="{FA858495-7A31-4DD3-B722-C2FE6B3AEF89}"/>
          </ac:spMkLst>
        </pc:spChg>
        <pc:spChg chg="mod">
          <ac:chgData name="07130611" userId="acc54b88-a081-4886-908b-fda776bea726" providerId="ADAL" clId="{E628DA0D-6285-431D-8FD5-7E5CE401213E}" dt="2018-11-27T11:22:42.096" v="279" actId="2711"/>
          <ac:spMkLst>
            <pc:docMk/>
            <pc:sldMk cId="695522849" sldId="286"/>
            <ac:spMk id="3" creationId="{197538E5-507D-47F3-8ECC-310AADE41410}"/>
          </ac:spMkLst>
        </pc:spChg>
      </pc:sldChg>
      <pc:sldChg chg="modSp modTransition">
        <pc:chgData name="07130611" userId="acc54b88-a081-4886-908b-fda776bea726" providerId="ADAL" clId="{E628DA0D-6285-431D-8FD5-7E5CE401213E}" dt="2018-11-27T11:22:49.152" v="280" actId="2711"/>
        <pc:sldMkLst>
          <pc:docMk/>
          <pc:sldMk cId="1889595420" sldId="287"/>
        </pc:sldMkLst>
        <pc:spChg chg="mod">
          <ac:chgData name="07130611" userId="acc54b88-a081-4886-908b-fda776bea726" providerId="ADAL" clId="{E628DA0D-6285-431D-8FD5-7E5CE401213E}" dt="2018-11-27T11:22:49.152" v="280" actId="2711"/>
          <ac:spMkLst>
            <pc:docMk/>
            <pc:sldMk cId="1889595420" sldId="287"/>
            <ac:spMk id="2" creationId="{D2CC6962-0358-4F34-95D5-2BDBD01D9E55}"/>
          </ac:spMkLst>
        </pc:spChg>
        <pc:spChg chg="mod">
          <ac:chgData name="07130611" userId="acc54b88-a081-4886-908b-fda776bea726" providerId="ADAL" clId="{E628DA0D-6285-431D-8FD5-7E5CE401213E}" dt="2018-11-27T11:22:49.152" v="280" actId="2711"/>
          <ac:spMkLst>
            <pc:docMk/>
            <pc:sldMk cId="1889595420" sldId="287"/>
            <ac:spMk id="3" creationId="{69B255D1-5E77-47DD-8BA0-EC736205038D}"/>
          </ac:spMkLst>
        </pc:spChg>
      </pc:sldChg>
      <pc:sldChg chg="modSp modTransition">
        <pc:chgData name="07130611" userId="acc54b88-a081-4886-908b-fda776bea726" providerId="ADAL" clId="{E628DA0D-6285-431D-8FD5-7E5CE401213E}" dt="2018-11-27T11:22:55.166" v="281" actId="2711"/>
        <pc:sldMkLst>
          <pc:docMk/>
          <pc:sldMk cId="1370466450" sldId="288"/>
        </pc:sldMkLst>
        <pc:spChg chg="mod">
          <ac:chgData name="07130611" userId="acc54b88-a081-4886-908b-fda776bea726" providerId="ADAL" clId="{E628DA0D-6285-431D-8FD5-7E5CE401213E}" dt="2018-11-27T11:22:55.166" v="281" actId="2711"/>
          <ac:spMkLst>
            <pc:docMk/>
            <pc:sldMk cId="1370466450" sldId="288"/>
            <ac:spMk id="2" creationId="{7389B14F-4F92-4407-A9FE-3CC090A70ED9}"/>
          </ac:spMkLst>
        </pc:spChg>
        <pc:spChg chg="mod">
          <ac:chgData name="07130611" userId="acc54b88-a081-4886-908b-fda776bea726" providerId="ADAL" clId="{E628DA0D-6285-431D-8FD5-7E5CE401213E}" dt="2018-11-27T11:22:55.166" v="281" actId="2711"/>
          <ac:spMkLst>
            <pc:docMk/>
            <pc:sldMk cId="1370466450" sldId="288"/>
            <ac:spMk id="3" creationId="{860607EA-40EC-4A48-8067-E2286080D259}"/>
          </ac:spMkLst>
        </pc:spChg>
      </pc:sldChg>
      <pc:sldChg chg="modTransition">
        <pc:chgData name="07130611" userId="acc54b88-a081-4886-908b-fda776bea726" providerId="ADAL" clId="{E628DA0D-6285-431D-8FD5-7E5CE401213E}" dt="2018-11-25T14:24:44.665" v="264"/>
        <pc:sldMkLst>
          <pc:docMk/>
          <pc:sldMk cId="3187040720" sldId="289"/>
        </pc:sldMkLst>
      </pc:sldChg>
      <pc:sldChg chg="modSp modTransition">
        <pc:chgData name="07130611" userId="acc54b88-a081-4886-908b-fda776bea726" providerId="ADAL" clId="{E628DA0D-6285-431D-8FD5-7E5CE401213E}" dt="2018-11-27T11:23:07.500" v="283" actId="2711"/>
        <pc:sldMkLst>
          <pc:docMk/>
          <pc:sldMk cId="3229692987" sldId="290"/>
        </pc:sldMkLst>
        <pc:spChg chg="mod">
          <ac:chgData name="07130611" userId="acc54b88-a081-4886-908b-fda776bea726" providerId="ADAL" clId="{E628DA0D-6285-431D-8FD5-7E5CE401213E}" dt="2018-11-27T11:23:07.500" v="283" actId="2711"/>
          <ac:spMkLst>
            <pc:docMk/>
            <pc:sldMk cId="3229692987" sldId="290"/>
            <ac:spMk id="2" creationId="{852CF162-E055-4953-896D-3155F75F7F9D}"/>
          </ac:spMkLst>
        </pc:spChg>
        <pc:spChg chg="mod">
          <ac:chgData name="07130611" userId="acc54b88-a081-4886-908b-fda776bea726" providerId="ADAL" clId="{E628DA0D-6285-431D-8FD5-7E5CE401213E}" dt="2018-11-27T11:23:07.500" v="283" actId="2711"/>
          <ac:spMkLst>
            <pc:docMk/>
            <pc:sldMk cId="3229692987" sldId="290"/>
            <ac:spMk id="3" creationId="{612760A9-9054-4F61-A268-47F45513A1DA}"/>
          </ac:spMkLst>
        </pc:spChg>
      </pc:sldChg>
      <pc:sldChg chg="modSp add ord modTransition">
        <pc:chgData name="07130611" userId="acc54b88-a081-4886-908b-fda776bea726" providerId="ADAL" clId="{E628DA0D-6285-431D-8FD5-7E5CE401213E}" dt="2018-11-27T11:20:26.605" v="268" actId="2711"/>
        <pc:sldMkLst>
          <pc:docMk/>
          <pc:sldMk cId="1696825593" sldId="291"/>
        </pc:sldMkLst>
        <pc:spChg chg="mod">
          <ac:chgData name="07130611" userId="acc54b88-a081-4886-908b-fda776bea726" providerId="ADAL" clId="{E628DA0D-6285-431D-8FD5-7E5CE401213E}" dt="2018-11-27T11:20:19.884" v="267" actId="2711"/>
          <ac:spMkLst>
            <pc:docMk/>
            <pc:sldMk cId="1696825593" sldId="291"/>
            <ac:spMk id="2" creationId="{757A5D6C-A5A5-4B64-8855-213F1EF628BE}"/>
          </ac:spMkLst>
        </pc:spChg>
        <pc:spChg chg="mod">
          <ac:chgData name="07130611" userId="acc54b88-a081-4886-908b-fda776bea726" providerId="ADAL" clId="{E628DA0D-6285-431D-8FD5-7E5CE401213E}" dt="2018-11-27T11:20:26.605" v="268" actId="2711"/>
          <ac:spMkLst>
            <pc:docMk/>
            <pc:sldMk cId="1696825593" sldId="291"/>
            <ac:spMk id="3" creationId="{1BB0628F-E0B2-44C4-939C-C397F7291BAF}"/>
          </ac:spMkLst>
        </pc:spChg>
      </pc:sldChg>
      <pc:sldChg chg="modSp add modTransition">
        <pc:chgData name="07130611" userId="acc54b88-a081-4886-908b-fda776bea726" providerId="ADAL" clId="{E628DA0D-6285-431D-8FD5-7E5CE401213E}" dt="2018-11-27T11:23:01.881" v="282" actId="2711"/>
        <pc:sldMkLst>
          <pc:docMk/>
          <pc:sldMk cId="1848494654" sldId="292"/>
        </pc:sldMkLst>
        <pc:spChg chg="mod">
          <ac:chgData name="07130611" userId="acc54b88-a081-4886-908b-fda776bea726" providerId="ADAL" clId="{E628DA0D-6285-431D-8FD5-7E5CE401213E}" dt="2018-11-27T11:23:01.881" v="282" actId="2711"/>
          <ac:spMkLst>
            <pc:docMk/>
            <pc:sldMk cId="1848494654" sldId="292"/>
            <ac:spMk id="2" creationId="{53CE9D53-CB76-46C1-AF8A-32DAC7A8D802}"/>
          </ac:spMkLst>
        </pc:spChg>
        <pc:spChg chg="mod">
          <ac:chgData name="07130611" userId="acc54b88-a081-4886-908b-fda776bea726" providerId="ADAL" clId="{E628DA0D-6285-431D-8FD5-7E5CE401213E}" dt="2018-11-27T11:23:01.881" v="282" actId="2711"/>
          <ac:spMkLst>
            <pc:docMk/>
            <pc:sldMk cId="1848494654" sldId="292"/>
            <ac:spMk id="3" creationId="{C08C8C13-C274-46A2-8EB8-09BD70648635}"/>
          </ac:spMkLst>
        </pc:spChg>
      </pc:sldChg>
      <pc:sldMasterChg chg="modTransition modSldLayout">
        <pc:chgData name="07130611" userId="acc54b88-a081-4886-908b-fda776bea726" providerId="ADAL" clId="{E628DA0D-6285-431D-8FD5-7E5CE401213E}" dt="2018-11-25T14:24:44.665" v="264"/>
        <pc:sldMasterMkLst>
          <pc:docMk/>
          <pc:sldMasterMk cId="507221724" sldId="2147483756"/>
        </pc:sldMasterMkLst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1743764389" sldId="2147483757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3499062186" sldId="2147483758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552628250" sldId="2147483759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3860775738" sldId="2147483760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3742583216" sldId="2147483761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1565934510" sldId="2147483762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121287721" sldId="2147483763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1858646262" sldId="2147483764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2405057366" sldId="2147483765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3223223656" sldId="2147483766"/>
          </pc:sldLayoutMkLst>
        </pc:sldLayoutChg>
        <pc:sldLayoutChg chg="modTransition">
          <pc:chgData name="07130611" userId="acc54b88-a081-4886-908b-fda776bea726" providerId="ADAL" clId="{E628DA0D-6285-431D-8FD5-7E5CE401213E}" dt="2018-11-25T14:24:44.665" v="264"/>
          <pc:sldLayoutMkLst>
            <pc:docMk/>
            <pc:sldMasterMk cId="507221724" sldId="2147483756"/>
            <pc:sldLayoutMk cId="2085700592" sldId="2147483767"/>
          </pc:sldLayoutMkLst>
        </pc:sldLayoutChg>
      </pc:sldMasterChg>
    </pc:docChg>
  </pc:docChgLst>
  <pc:docChgLst>
    <pc:chgData name="07130611" userId="acc54b88-a081-4886-908b-fda776bea726" providerId="ADAL" clId="{D204C1F5-B2D8-49C8-B790-BAA16C680851}"/>
    <pc:docChg chg="undo redo custSel addSld delSld modSld">
      <pc:chgData name="07130611" userId="acc54b88-a081-4886-908b-fda776bea726" providerId="ADAL" clId="{D204C1F5-B2D8-49C8-B790-BAA16C680851}" dt="2018-10-22T09:43:56.559" v="712" actId="14100"/>
      <pc:docMkLst>
        <pc:docMk/>
      </pc:docMkLst>
      <pc:sldChg chg="modSp">
        <pc:chgData name="07130611" userId="acc54b88-a081-4886-908b-fda776bea726" providerId="ADAL" clId="{D204C1F5-B2D8-49C8-B790-BAA16C680851}" dt="2018-10-22T08:41:12.020" v="24" actId="2711"/>
        <pc:sldMkLst>
          <pc:docMk/>
          <pc:sldMk cId="2707543024" sldId="267"/>
        </pc:sldMkLst>
        <pc:spChg chg="mod">
          <ac:chgData name="07130611" userId="acc54b88-a081-4886-908b-fda776bea726" providerId="ADAL" clId="{D204C1F5-B2D8-49C8-B790-BAA16C680851}" dt="2018-10-22T08:41:12.020" v="24" actId="2711"/>
          <ac:spMkLst>
            <pc:docMk/>
            <pc:sldMk cId="2707543024" sldId="267"/>
            <ac:spMk id="2" creationId="{00000000-0000-0000-0000-000000000000}"/>
          </ac:spMkLst>
        </pc:spChg>
      </pc:sldChg>
      <pc:sldChg chg="addSp delSp modSp">
        <pc:chgData name="07130611" userId="acc54b88-a081-4886-908b-fda776bea726" providerId="ADAL" clId="{D204C1F5-B2D8-49C8-B790-BAA16C680851}" dt="2018-10-22T09:13:45.745" v="387" actId="113"/>
        <pc:sldMkLst>
          <pc:docMk/>
          <pc:sldMk cId="3819877332" sldId="272"/>
        </pc:sldMkLst>
        <pc:spChg chg="mod">
          <ac:chgData name="07130611" userId="acc54b88-a081-4886-908b-fda776bea726" providerId="ADAL" clId="{D204C1F5-B2D8-49C8-B790-BAA16C680851}" dt="2018-10-22T09:13:45.745" v="387" actId="113"/>
          <ac:spMkLst>
            <pc:docMk/>
            <pc:sldMk cId="3819877332" sldId="272"/>
            <ac:spMk id="2" creationId="{00000000-0000-0000-0000-000000000000}"/>
          </ac:spMkLst>
        </pc:spChg>
        <pc:spChg chg="add del mod">
          <ac:chgData name="07130611" userId="acc54b88-a081-4886-908b-fda776bea726" providerId="ADAL" clId="{D204C1F5-B2D8-49C8-B790-BAA16C680851}" dt="2018-10-22T08:38:01.586" v="12"/>
          <ac:spMkLst>
            <pc:docMk/>
            <pc:sldMk cId="3819877332" sldId="272"/>
            <ac:spMk id="3" creationId="{D3FEDB4D-BB7F-4070-AC9D-F039DB65F67A}"/>
          </ac:spMkLst>
        </pc:spChg>
        <pc:spChg chg="add mod">
          <ac:chgData name="07130611" userId="acc54b88-a081-4886-908b-fda776bea726" providerId="ADAL" clId="{D204C1F5-B2D8-49C8-B790-BAA16C680851}" dt="2018-10-22T08:49:10.784" v="81" actId="113"/>
          <ac:spMkLst>
            <pc:docMk/>
            <pc:sldMk cId="3819877332" sldId="272"/>
            <ac:spMk id="4" creationId="{7971C32F-42B5-4427-B6B8-D620D1F3935F}"/>
          </ac:spMkLst>
        </pc:spChg>
      </pc:sldChg>
      <pc:sldChg chg="addSp delSp modSp">
        <pc:chgData name="07130611" userId="acc54b88-a081-4886-908b-fda776bea726" providerId="ADAL" clId="{D204C1F5-B2D8-49C8-B790-BAA16C680851}" dt="2018-10-22T08:53:21.600" v="156"/>
        <pc:sldMkLst>
          <pc:docMk/>
          <pc:sldMk cId="2623819822" sldId="273"/>
        </pc:sldMkLst>
        <pc:spChg chg="add del mod">
          <ac:chgData name="07130611" userId="acc54b88-a081-4886-908b-fda776bea726" providerId="ADAL" clId="{D204C1F5-B2D8-49C8-B790-BAA16C680851}" dt="2018-10-22T08:49:30.694" v="82"/>
          <ac:spMkLst>
            <pc:docMk/>
            <pc:sldMk cId="2623819822" sldId="273"/>
            <ac:spMk id="2" creationId="{68ED60CA-A1BA-404B-B95B-E3CD561EEE90}"/>
          </ac:spMkLst>
        </pc:spChg>
        <pc:spChg chg="add del mod">
          <ac:chgData name="07130611" userId="acc54b88-a081-4886-908b-fda776bea726" providerId="ADAL" clId="{D204C1F5-B2D8-49C8-B790-BAA16C680851}" dt="2018-10-22T08:49:30.694" v="82"/>
          <ac:spMkLst>
            <pc:docMk/>
            <pc:sldMk cId="2623819822" sldId="273"/>
            <ac:spMk id="3" creationId="{B9B6F333-9F57-4F9D-A7AB-46439DD878AD}"/>
          </ac:spMkLst>
        </pc:spChg>
        <pc:spChg chg="add mod">
          <ac:chgData name="07130611" userId="acc54b88-a081-4886-908b-fda776bea726" providerId="ADAL" clId="{D204C1F5-B2D8-49C8-B790-BAA16C680851}" dt="2018-10-22T08:53:21.600" v="156"/>
          <ac:spMkLst>
            <pc:docMk/>
            <pc:sldMk cId="2623819822" sldId="273"/>
            <ac:spMk id="4" creationId="{6A883F2D-5872-4999-B6C4-C96D882C090F}"/>
          </ac:spMkLst>
        </pc:spChg>
        <pc:spChg chg="add del mod">
          <ac:chgData name="07130611" userId="acc54b88-a081-4886-908b-fda776bea726" providerId="ADAL" clId="{D204C1F5-B2D8-49C8-B790-BAA16C680851}" dt="2018-10-22T08:49:47.621" v="83"/>
          <ac:spMkLst>
            <pc:docMk/>
            <pc:sldMk cId="2623819822" sldId="273"/>
            <ac:spMk id="5" creationId="{6B938654-C38F-4147-9D75-2B39DBBBD2E0}"/>
          </ac:spMkLst>
        </pc:spChg>
        <pc:spChg chg="add del mod">
          <ac:chgData name="07130611" userId="acc54b88-a081-4886-908b-fda776bea726" providerId="ADAL" clId="{D204C1F5-B2D8-49C8-B790-BAA16C680851}" dt="2018-10-22T08:50:02.028" v="84"/>
          <ac:spMkLst>
            <pc:docMk/>
            <pc:sldMk cId="2623819822" sldId="273"/>
            <ac:spMk id="6" creationId="{847EBD98-8700-44B4-8F17-286F8FD6F693}"/>
          </ac:spMkLst>
        </pc:spChg>
        <pc:spChg chg="add mod">
          <ac:chgData name="07130611" userId="acc54b88-a081-4886-908b-fda776bea726" providerId="ADAL" clId="{D204C1F5-B2D8-49C8-B790-BAA16C680851}" dt="2018-10-22T08:51:39.500" v="97"/>
          <ac:spMkLst>
            <pc:docMk/>
            <pc:sldMk cId="2623819822" sldId="273"/>
            <ac:spMk id="9" creationId="{162CEC98-4E9F-49CA-B6CB-50F0DED3049F}"/>
          </ac:spMkLst>
        </pc:spChg>
        <pc:spChg chg="add mod">
          <ac:chgData name="07130611" userId="acc54b88-a081-4886-908b-fda776bea726" providerId="ADAL" clId="{D204C1F5-B2D8-49C8-B790-BAA16C680851}" dt="2018-10-22T08:52:58.806" v="141" actId="1076"/>
          <ac:spMkLst>
            <pc:docMk/>
            <pc:sldMk cId="2623819822" sldId="273"/>
            <ac:spMk id="10" creationId="{14C8614F-2FF0-4C16-A0EE-EAB5524009CD}"/>
          </ac:spMkLst>
        </pc:spChg>
        <pc:picChg chg="add mod">
          <ac:chgData name="07130611" userId="acc54b88-a081-4886-908b-fda776bea726" providerId="ADAL" clId="{D204C1F5-B2D8-49C8-B790-BAA16C680851}" dt="2018-10-22T08:50:18.050" v="87" actId="14100"/>
          <ac:picMkLst>
            <pc:docMk/>
            <pc:sldMk cId="2623819822" sldId="273"/>
            <ac:picMk id="7" creationId="{571213B6-FA1C-4D30-9766-BD0D22500B31}"/>
          </ac:picMkLst>
        </pc:picChg>
        <pc:picChg chg="add mod">
          <ac:chgData name="07130611" userId="acc54b88-a081-4886-908b-fda776bea726" providerId="ADAL" clId="{D204C1F5-B2D8-49C8-B790-BAA16C680851}" dt="2018-10-22T08:50:22.953" v="88" actId="14100"/>
          <ac:picMkLst>
            <pc:docMk/>
            <pc:sldMk cId="2623819822" sldId="273"/>
            <ac:picMk id="8" creationId="{6DE10FDA-CE07-4748-A14A-B9493A40A91D}"/>
          </ac:picMkLst>
        </pc:picChg>
      </pc:sldChg>
      <pc:sldChg chg="addSp delSp modSp">
        <pc:chgData name="07130611" userId="acc54b88-a081-4886-908b-fda776bea726" providerId="ADAL" clId="{D204C1F5-B2D8-49C8-B790-BAA16C680851}" dt="2018-10-22T09:05:16.584" v="330"/>
        <pc:sldMkLst>
          <pc:docMk/>
          <pc:sldMk cId="849448384" sldId="277"/>
        </pc:sldMkLst>
        <pc:spChg chg="mod">
          <ac:chgData name="07130611" userId="acc54b88-a081-4886-908b-fda776bea726" providerId="ADAL" clId="{D204C1F5-B2D8-49C8-B790-BAA16C680851}" dt="2018-10-22T09:03:40.176" v="296"/>
          <ac:spMkLst>
            <pc:docMk/>
            <pc:sldMk cId="849448384" sldId="277"/>
            <ac:spMk id="2" creationId="{00000000-0000-0000-0000-000000000000}"/>
          </ac:spMkLst>
        </pc:spChg>
        <pc:spChg chg="add mod">
          <ac:chgData name="07130611" userId="acc54b88-a081-4886-908b-fda776bea726" providerId="ADAL" clId="{D204C1F5-B2D8-49C8-B790-BAA16C680851}" dt="2018-10-22T09:05:16.584" v="330"/>
          <ac:spMkLst>
            <pc:docMk/>
            <pc:sldMk cId="849448384" sldId="277"/>
            <ac:spMk id="3" creationId="{70AD2BD4-E0CF-4188-BE2F-0BD2F24B5AE9}"/>
          </ac:spMkLst>
        </pc:spChg>
        <pc:spChg chg="del">
          <ac:chgData name="07130611" userId="acc54b88-a081-4886-908b-fda776bea726" providerId="ADAL" clId="{D204C1F5-B2D8-49C8-B790-BAA16C680851}" dt="2018-10-22T09:03:30.799" v="280"/>
          <ac:spMkLst>
            <pc:docMk/>
            <pc:sldMk cId="849448384" sldId="277"/>
            <ac:spMk id="4" creationId="{00000000-0000-0000-0000-000000000000}"/>
          </ac:spMkLst>
        </pc:spChg>
        <pc:spChg chg="del">
          <ac:chgData name="07130611" userId="acc54b88-a081-4886-908b-fda776bea726" providerId="ADAL" clId="{D204C1F5-B2D8-49C8-B790-BAA16C680851}" dt="2018-10-22T09:03:30.799" v="280"/>
          <ac:spMkLst>
            <pc:docMk/>
            <pc:sldMk cId="849448384" sldId="277"/>
            <ac:spMk id="5" creationId="{00000000-0000-0000-0000-000000000000}"/>
          </ac:spMkLst>
        </pc:spChg>
      </pc:sldChg>
      <pc:sldChg chg="modSp">
        <pc:chgData name="07130611" userId="acc54b88-a081-4886-908b-fda776bea726" providerId="ADAL" clId="{D204C1F5-B2D8-49C8-B790-BAA16C680851}" dt="2018-10-22T08:40:43.267" v="22" actId="113"/>
        <pc:sldMkLst>
          <pc:docMk/>
          <pc:sldMk cId="1016464805" sldId="278"/>
        </pc:sldMkLst>
        <pc:spChg chg="mod">
          <ac:chgData name="07130611" userId="acc54b88-a081-4886-908b-fda776bea726" providerId="ADAL" clId="{D204C1F5-B2D8-49C8-B790-BAA16C680851}" dt="2018-10-22T08:40:43.267" v="22" actId="113"/>
          <ac:spMkLst>
            <pc:docMk/>
            <pc:sldMk cId="1016464805" sldId="278"/>
            <ac:spMk id="14" creationId="{00000000-0000-0000-0000-000000000000}"/>
          </ac:spMkLst>
        </pc:spChg>
      </pc:sldChg>
      <pc:sldChg chg="addSp delSp modSp">
        <pc:chgData name="07130611" userId="acc54b88-a081-4886-908b-fda776bea726" providerId="ADAL" clId="{D204C1F5-B2D8-49C8-B790-BAA16C680851}" dt="2018-10-22T09:02:30.265" v="279" actId="113"/>
        <pc:sldMkLst>
          <pc:docMk/>
          <pc:sldMk cId="4237772798" sldId="282"/>
        </pc:sldMkLst>
        <pc:spChg chg="mod">
          <ac:chgData name="07130611" userId="acc54b88-a081-4886-908b-fda776bea726" providerId="ADAL" clId="{D204C1F5-B2D8-49C8-B790-BAA16C680851}" dt="2018-10-22T08:53:45.356" v="172"/>
          <ac:spMkLst>
            <pc:docMk/>
            <pc:sldMk cId="4237772798" sldId="282"/>
            <ac:spMk id="2" creationId="{00000000-0000-0000-0000-000000000000}"/>
          </ac:spMkLst>
        </pc:spChg>
        <pc:spChg chg="del">
          <ac:chgData name="07130611" userId="acc54b88-a081-4886-908b-fda776bea726" providerId="ADAL" clId="{D204C1F5-B2D8-49C8-B790-BAA16C680851}" dt="2018-10-22T08:53:36.700" v="157"/>
          <ac:spMkLst>
            <pc:docMk/>
            <pc:sldMk cId="4237772798" sldId="282"/>
            <ac:spMk id="3" creationId="{00000000-0000-0000-0000-000000000000}"/>
          </ac:spMkLst>
        </pc:spChg>
        <pc:spChg chg="del">
          <ac:chgData name="07130611" userId="acc54b88-a081-4886-908b-fda776bea726" providerId="ADAL" clId="{D204C1F5-B2D8-49C8-B790-BAA16C680851}" dt="2018-10-22T08:53:36.700" v="157"/>
          <ac:spMkLst>
            <pc:docMk/>
            <pc:sldMk cId="4237772798" sldId="282"/>
            <ac:spMk id="4" creationId="{00000000-0000-0000-0000-000000000000}"/>
          </ac:spMkLst>
        </pc:spChg>
        <pc:spChg chg="add mod">
          <ac:chgData name="07130611" userId="acc54b88-a081-4886-908b-fda776bea726" providerId="ADAL" clId="{D204C1F5-B2D8-49C8-B790-BAA16C680851}" dt="2018-10-22T09:02:30.265" v="279" actId="113"/>
          <ac:spMkLst>
            <pc:docMk/>
            <pc:sldMk cId="4237772798" sldId="282"/>
            <ac:spMk id="5" creationId="{183FB4F1-DE18-4BE8-AEB8-1037CDF46E29}"/>
          </ac:spMkLst>
        </pc:spChg>
      </pc:sldChg>
      <pc:sldChg chg="addSp delSp modSp add">
        <pc:chgData name="07130611" userId="acc54b88-a081-4886-908b-fda776bea726" providerId="ADAL" clId="{D204C1F5-B2D8-49C8-B790-BAA16C680851}" dt="2018-10-22T09:11:58.569" v="377" actId="13238"/>
        <pc:sldMkLst>
          <pc:docMk/>
          <pc:sldMk cId="403356636" sldId="283"/>
        </pc:sldMkLst>
        <pc:spChg chg="mod">
          <ac:chgData name="07130611" userId="acc54b88-a081-4886-908b-fda776bea726" providerId="ADAL" clId="{D204C1F5-B2D8-49C8-B790-BAA16C680851}" dt="2018-10-22T09:07:45.425" v="340"/>
          <ac:spMkLst>
            <pc:docMk/>
            <pc:sldMk cId="403356636" sldId="283"/>
            <ac:spMk id="2" creationId="{EE40DC1E-78D9-470B-8790-10A45855F77F}"/>
          </ac:spMkLst>
        </pc:spChg>
        <pc:spChg chg="add del mod">
          <ac:chgData name="07130611" userId="acc54b88-a081-4886-908b-fda776bea726" providerId="ADAL" clId="{D204C1F5-B2D8-49C8-B790-BAA16C680851}" dt="2018-10-22T09:08:14.940" v="353"/>
          <ac:spMkLst>
            <pc:docMk/>
            <pc:sldMk cId="403356636" sldId="283"/>
            <ac:spMk id="3" creationId="{6D6566B7-469C-401C-B866-4D6B5AABAF57}"/>
          </ac:spMkLst>
        </pc:spChg>
        <pc:graphicFrameChg chg="add del mod modGraphic">
          <ac:chgData name="07130611" userId="acc54b88-a081-4886-908b-fda776bea726" providerId="ADAL" clId="{D204C1F5-B2D8-49C8-B790-BAA16C680851}" dt="2018-10-22T09:08:02.848" v="344"/>
          <ac:graphicFrameMkLst>
            <pc:docMk/>
            <pc:sldMk cId="403356636" sldId="283"/>
            <ac:graphicFrameMk id="4" creationId="{0B4E29FD-0BEF-4FEA-B4DC-ACA19C66C05F}"/>
          </ac:graphicFrameMkLst>
        </pc:graphicFrameChg>
        <pc:graphicFrameChg chg="add del mod">
          <ac:chgData name="07130611" userId="acc54b88-a081-4886-908b-fda776bea726" providerId="ADAL" clId="{D204C1F5-B2D8-49C8-B790-BAA16C680851}" dt="2018-10-22T09:08:08.546" v="348"/>
          <ac:graphicFrameMkLst>
            <pc:docMk/>
            <pc:sldMk cId="403356636" sldId="283"/>
            <ac:graphicFrameMk id="5" creationId="{89736123-FD46-4741-B0FB-10A7470917F5}"/>
          </ac:graphicFrameMkLst>
        </pc:graphicFrameChg>
        <pc:graphicFrameChg chg="add mod modGraphic">
          <ac:chgData name="07130611" userId="acc54b88-a081-4886-908b-fda776bea726" providerId="ADAL" clId="{D204C1F5-B2D8-49C8-B790-BAA16C680851}" dt="2018-10-22T09:11:58.569" v="377" actId="13238"/>
          <ac:graphicFrameMkLst>
            <pc:docMk/>
            <pc:sldMk cId="403356636" sldId="283"/>
            <ac:graphicFrameMk id="6" creationId="{997453EC-7CAD-4F7B-B6D9-E0D6D78962B7}"/>
          </ac:graphicFrameMkLst>
        </pc:graphicFrameChg>
      </pc:sldChg>
      <pc:sldChg chg="addSp delSp modSp add">
        <pc:chgData name="07130611" userId="acc54b88-a081-4886-908b-fda776bea726" providerId="ADAL" clId="{D204C1F5-B2D8-49C8-B790-BAA16C680851}" dt="2018-10-22T09:19:26.463" v="424" actId="113"/>
        <pc:sldMkLst>
          <pc:docMk/>
          <pc:sldMk cId="2926055412" sldId="284"/>
        </pc:sldMkLst>
        <pc:spChg chg="del">
          <ac:chgData name="07130611" userId="acc54b88-a081-4886-908b-fda776bea726" providerId="ADAL" clId="{D204C1F5-B2D8-49C8-B790-BAA16C680851}" dt="2018-10-22T09:12:46.406" v="379"/>
          <ac:spMkLst>
            <pc:docMk/>
            <pc:sldMk cId="2926055412" sldId="284"/>
            <ac:spMk id="2" creationId="{2AEE9B75-F732-4004-9F9C-BD38AB278D16}"/>
          </ac:spMkLst>
        </pc:spChg>
        <pc:spChg chg="del">
          <ac:chgData name="07130611" userId="acc54b88-a081-4886-908b-fda776bea726" providerId="ADAL" clId="{D204C1F5-B2D8-49C8-B790-BAA16C680851}" dt="2018-10-22T09:12:46.406" v="379"/>
          <ac:spMkLst>
            <pc:docMk/>
            <pc:sldMk cId="2926055412" sldId="284"/>
            <ac:spMk id="3" creationId="{763A0C46-C357-4F96-8EC1-580DC273B7D2}"/>
          </ac:spMkLst>
        </pc:spChg>
        <pc:spChg chg="add del mod">
          <ac:chgData name="07130611" userId="acc54b88-a081-4886-908b-fda776bea726" providerId="ADAL" clId="{D204C1F5-B2D8-49C8-B790-BAA16C680851}" dt="2018-10-22T09:13:21.886" v="384"/>
          <ac:spMkLst>
            <pc:docMk/>
            <pc:sldMk cId="2926055412" sldId="284"/>
            <ac:spMk id="4" creationId="{F4779A31-D7D0-4B65-BE3A-97CE2BAE46AA}"/>
          </ac:spMkLst>
        </pc:spChg>
        <pc:spChg chg="add del mod">
          <ac:chgData name="07130611" userId="acc54b88-a081-4886-908b-fda776bea726" providerId="ADAL" clId="{D204C1F5-B2D8-49C8-B790-BAA16C680851}" dt="2018-10-22T09:13:21.886" v="384"/>
          <ac:spMkLst>
            <pc:docMk/>
            <pc:sldMk cId="2926055412" sldId="284"/>
            <ac:spMk id="5" creationId="{D5081B84-6D80-4D79-A63C-5CAF9F3300B5}"/>
          </ac:spMkLst>
        </pc:spChg>
        <pc:spChg chg="add del mod">
          <ac:chgData name="07130611" userId="acc54b88-a081-4886-908b-fda776bea726" providerId="ADAL" clId="{D204C1F5-B2D8-49C8-B790-BAA16C680851}" dt="2018-10-22T09:13:21.886" v="384"/>
          <ac:spMkLst>
            <pc:docMk/>
            <pc:sldMk cId="2926055412" sldId="284"/>
            <ac:spMk id="6" creationId="{B8290105-A61F-4358-A2B6-2BB89D9EF277}"/>
          </ac:spMkLst>
        </pc:spChg>
        <pc:spChg chg="add mod">
          <ac:chgData name="07130611" userId="acc54b88-a081-4886-908b-fda776bea726" providerId="ADAL" clId="{D204C1F5-B2D8-49C8-B790-BAA16C680851}" dt="2018-10-22T09:19:26.463" v="424" actId="113"/>
          <ac:spMkLst>
            <pc:docMk/>
            <pc:sldMk cId="2926055412" sldId="284"/>
            <ac:spMk id="8" creationId="{86CA369A-FA1E-4188-996B-2BE5E7616C1B}"/>
          </ac:spMkLst>
        </pc:spChg>
        <pc:spChg chg="add mod">
          <ac:chgData name="07130611" userId="acc54b88-a081-4886-908b-fda776bea726" providerId="ADAL" clId="{D204C1F5-B2D8-49C8-B790-BAA16C680851}" dt="2018-10-22T09:17:18.633" v="406"/>
          <ac:spMkLst>
            <pc:docMk/>
            <pc:sldMk cId="2926055412" sldId="284"/>
            <ac:spMk id="9" creationId="{2A837C76-3375-4B66-9E54-A994CD26B33D}"/>
          </ac:spMkLst>
        </pc:spChg>
        <pc:spChg chg="add mod">
          <ac:chgData name="07130611" userId="acc54b88-a081-4886-908b-fda776bea726" providerId="ADAL" clId="{D204C1F5-B2D8-49C8-B790-BAA16C680851}" dt="2018-10-22T09:17:42.100" v="412" actId="20577"/>
          <ac:spMkLst>
            <pc:docMk/>
            <pc:sldMk cId="2926055412" sldId="284"/>
            <ac:spMk id="10" creationId="{6476945A-2E63-4044-A1F1-7692B529A98F}"/>
          </ac:spMkLst>
        </pc:spChg>
        <pc:picChg chg="add del mod">
          <ac:chgData name="07130611" userId="acc54b88-a081-4886-908b-fda776bea726" providerId="ADAL" clId="{D204C1F5-B2D8-49C8-B790-BAA16C680851}" dt="2018-10-22T09:13:17.843" v="383"/>
          <ac:picMkLst>
            <pc:docMk/>
            <pc:sldMk cId="2926055412" sldId="284"/>
            <ac:picMk id="7" creationId="{81B79B33-D386-4CF1-A9A5-4BD75AB4C4BF}"/>
          </ac:picMkLst>
        </pc:picChg>
        <pc:picChg chg="add">
          <ac:chgData name="07130611" userId="acc54b88-a081-4886-908b-fda776bea726" providerId="ADAL" clId="{D204C1F5-B2D8-49C8-B790-BAA16C680851}" dt="2018-10-22T09:17:37.938" v="410"/>
          <ac:picMkLst>
            <pc:docMk/>
            <pc:sldMk cId="2926055412" sldId="284"/>
            <ac:picMk id="11" creationId="{54141563-8064-4B53-B929-2F65FDBD846F}"/>
          </ac:picMkLst>
        </pc:picChg>
        <pc:picChg chg="add mod">
          <ac:chgData name="07130611" userId="acc54b88-a081-4886-908b-fda776bea726" providerId="ADAL" clId="{D204C1F5-B2D8-49C8-B790-BAA16C680851}" dt="2018-10-22T09:18:03.335" v="420" actId="14100"/>
          <ac:picMkLst>
            <pc:docMk/>
            <pc:sldMk cId="2926055412" sldId="284"/>
            <ac:picMk id="12" creationId="{D6CD5436-FE64-4886-983A-8AE2646D355C}"/>
          </ac:picMkLst>
        </pc:picChg>
      </pc:sldChg>
      <pc:sldChg chg="modSp add">
        <pc:chgData name="07130611" userId="acc54b88-a081-4886-908b-fda776bea726" providerId="ADAL" clId="{D204C1F5-B2D8-49C8-B790-BAA16C680851}" dt="2018-10-22T09:21:59.591" v="457" actId="113"/>
        <pc:sldMkLst>
          <pc:docMk/>
          <pc:sldMk cId="237999801" sldId="285"/>
        </pc:sldMkLst>
        <pc:spChg chg="mod">
          <ac:chgData name="07130611" userId="acc54b88-a081-4886-908b-fda776bea726" providerId="ADAL" clId="{D204C1F5-B2D8-49C8-B790-BAA16C680851}" dt="2018-10-22T09:19:30.027" v="425" actId="113"/>
          <ac:spMkLst>
            <pc:docMk/>
            <pc:sldMk cId="237999801" sldId="285"/>
            <ac:spMk id="2" creationId="{9736C117-8D57-4DCC-A98A-9626D63BEBC8}"/>
          </ac:spMkLst>
        </pc:spChg>
        <pc:spChg chg="mod">
          <ac:chgData name="07130611" userId="acc54b88-a081-4886-908b-fda776bea726" providerId="ADAL" clId="{D204C1F5-B2D8-49C8-B790-BAA16C680851}" dt="2018-10-22T09:21:59.591" v="457" actId="113"/>
          <ac:spMkLst>
            <pc:docMk/>
            <pc:sldMk cId="237999801" sldId="285"/>
            <ac:spMk id="3" creationId="{90916D56-617D-422E-8ACF-7E43CDA99FD6}"/>
          </ac:spMkLst>
        </pc:spChg>
      </pc:sldChg>
      <pc:sldChg chg="modSp add">
        <pc:chgData name="07130611" userId="acc54b88-a081-4886-908b-fda776bea726" providerId="ADAL" clId="{D204C1F5-B2D8-49C8-B790-BAA16C680851}" dt="2018-10-22T09:26:02.686" v="500" actId="113"/>
        <pc:sldMkLst>
          <pc:docMk/>
          <pc:sldMk cId="695522849" sldId="286"/>
        </pc:sldMkLst>
        <pc:spChg chg="mod">
          <ac:chgData name="07130611" userId="acc54b88-a081-4886-908b-fda776bea726" providerId="ADAL" clId="{D204C1F5-B2D8-49C8-B790-BAA16C680851}" dt="2018-10-22T09:24:22.012" v="481"/>
          <ac:spMkLst>
            <pc:docMk/>
            <pc:sldMk cId="695522849" sldId="286"/>
            <ac:spMk id="2" creationId="{FA858495-7A31-4DD3-B722-C2FE6B3AEF89}"/>
          </ac:spMkLst>
        </pc:spChg>
        <pc:spChg chg="mod">
          <ac:chgData name="07130611" userId="acc54b88-a081-4886-908b-fda776bea726" providerId="ADAL" clId="{D204C1F5-B2D8-49C8-B790-BAA16C680851}" dt="2018-10-22T09:26:02.686" v="500" actId="113"/>
          <ac:spMkLst>
            <pc:docMk/>
            <pc:sldMk cId="695522849" sldId="286"/>
            <ac:spMk id="3" creationId="{197538E5-507D-47F3-8ECC-310AADE41410}"/>
          </ac:spMkLst>
        </pc:spChg>
      </pc:sldChg>
      <pc:sldChg chg="addSp delSp modSp add">
        <pc:chgData name="07130611" userId="acc54b88-a081-4886-908b-fda776bea726" providerId="ADAL" clId="{D204C1F5-B2D8-49C8-B790-BAA16C680851}" dt="2018-10-22T09:43:56.559" v="712" actId="14100"/>
        <pc:sldMkLst>
          <pc:docMk/>
          <pc:sldMk cId="1889595420" sldId="287"/>
        </pc:sldMkLst>
        <pc:spChg chg="mod">
          <ac:chgData name="07130611" userId="acc54b88-a081-4886-908b-fda776bea726" providerId="ADAL" clId="{D204C1F5-B2D8-49C8-B790-BAA16C680851}" dt="2018-10-22T09:28:06.732" v="503"/>
          <ac:spMkLst>
            <pc:docMk/>
            <pc:sldMk cId="1889595420" sldId="287"/>
            <ac:spMk id="2" creationId="{D2CC6962-0358-4F34-95D5-2BDBD01D9E55}"/>
          </ac:spMkLst>
        </pc:spChg>
        <pc:spChg chg="mod">
          <ac:chgData name="07130611" userId="acc54b88-a081-4886-908b-fda776bea726" providerId="ADAL" clId="{D204C1F5-B2D8-49C8-B790-BAA16C680851}" dt="2018-10-22T09:41:44.518" v="691" actId="14100"/>
          <ac:spMkLst>
            <pc:docMk/>
            <pc:sldMk cId="1889595420" sldId="287"/>
            <ac:spMk id="3" creationId="{69B255D1-5E77-47DD-8BA0-EC736205038D}"/>
          </ac:spMkLst>
        </pc:spChg>
        <pc:picChg chg="add mod">
          <ac:chgData name="07130611" userId="acc54b88-a081-4886-908b-fda776bea726" providerId="ADAL" clId="{D204C1F5-B2D8-49C8-B790-BAA16C680851}" dt="2018-10-22T09:43:47.972" v="709" actId="1076"/>
          <ac:picMkLst>
            <pc:docMk/>
            <pc:sldMk cId="1889595420" sldId="287"/>
            <ac:picMk id="4" creationId="{390A1C03-D578-4006-A35E-7F51106248A4}"/>
          </ac:picMkLst>
        </pc:picChg>
        <pc:picChg chg="add mod">
          <ac:chgData name="07130611" userId="acc54b88-a081-4886-908b-fda776bea726" providerId="ADAL" clId="{D204C1F5-B2D8-49C8-B790-BAA16C680851}" dt="2018-10-22T09:43:46.737" v="708" actId="1076"/>
          <ac:picMkLst>
            <pc:docMk/>
            <pc:sldMk cId="1889595420" sldId="287"/>
            <ac:picMk id="6" creationId="{41E8348F-6264-46B9-906B-2BB29C2BBB3B}"/>
          </ac:picMkLst>
        </pc:picChg>
        <pc:picChg chg="add mod">
          <ac:chgData name="07130611" userId="acc54b88-a081-4886-908b-fda776bea726" providerId="ADAL" clId="{D204C1F5-B2D8-49C8-B790-BAA16C680851}" dt="2018-10-22T09:43:49.853" v="710" actId="1076"/>
          <ac:picMkLst>
            <pc:docMk/>
            <pc:sldMk cId="1889595420" sldId="287"/>
            <ac:picMk id="8" creationId="{C9326F56-C150-4089-82A2-3B4A43593E4D}"/>
          </ac:picMkLst>
        </pc:picChg>
        <pc:picChg chg="add mod">
          <ac:chgData name="07130611" userId="acc54b88-a081-4886-908b-fda776bea726" providerId="ADAL" clId="{D204C1F5-B2D8-49C8-B790-BAA16C680851}" dt="2018-10-22T09:43:56.559" v="712" actId="14100"/>
          <ac:picMkLst>
            <pc:docMk/>
            <pc:sldMk cId="1889595420" sldId="287"/>
            <ac:picMk id="10" creationId="{C02E40C5-F94D-4171-9924-CE27F5ED01CE}"/>
          </ac:picMkLst>
        </pc:picChg>
        <pc:picChg chg="add del mod">
          <ac:chgData name="07130611" userId="acc54b88-a081-4886-908b-fda776bea726" providerId="ADAL" clId="{D204C1F5-B2D8-49C8-B790-BAA16C680851}" dt="2018-10-22T09:41:37.866" v="686"/>
          <ac:picMkLst>
            <pc:docMk/>
            <pc:sldMk cId="1889595420" sldId="287"/>
            <ac:picMk id="2050" creationId="{2F84E400-F41A-4AEA-A07D-4856DF0E1F65}"/>
          </ac:picMkLst>
        </pc:picChg>
        <pc:picChg chg="add del mod">
          <ac:chgData name="07130611" userId="acc54b88-a081-4886-908b-fda776bea726" providerId="ADAL" clId="{D204C1F5-B2D8-49C8-B790-BAA16C680851}" dt="2018-10-22T09:41:45.726" v="692"/>
          <ac:picMkLst>
            <pc:docMk/>
            <pc:sldMk cId="1889595420" sldId="287"/>
            <ac:picMk id="2052" creationId="{9903124F-C17E-4CD1-9701-46437C729A8B}"/>
          </ac:picMkLst>
        </pc:picChg>
      </pc:sldChg>
      <pc:sldChg chg="addSp modSp add">
        <pc:chgData name="07130611" userId="acc54b88-a081-4886-908b-fda776bea726" providerId="ADAL" clId="{D204C1F5-B2D8-49C8-B790-BAA16C680851}" dt="2018-10-22T09:36:48.473" v="601" actId="14100"/>
        <pc:sldMkLst>
          <pc:docMk/>
          <pc:sldMk cId="1370466450" sldId="288"/>
        </pc:sldMkLst>
        <pc:spChg chg="mod">
          <ac:chgData name="07130611" userId="acc54b88-a081-4886-908b-fda776bea726" providerId="ADAL" clId="{D204C1F5-B2D8-49C8-B790-BAA16C680851}" dt="2018-10-22T09:32:26.455" v="537"/>
          <ac:spMkLst>
            <pc:docMk/>
            <pc:sldMk cId="1370466450" sldId="288"/>
            <ac:spMk id="2" creationId="{7389B14F-4F92-4407-A9FE-3CC090A70ED9}"/>
          </ac:spMkLst>
        </pc:spChg>
        <pc:spChg chg="mod">
          <ac:chgData name="07130611" userId="acc54b88-a081-4886-908b-fda776bea726" providerId="ADAL" clId="{D204C1F5-B2D8-49C8-B790-BAA16C680851}" dt="2018-10-22T09:36:24.537" v="593" actId="255"/>
          <ac:spMkLst>
            <pc:docMk/>
            <pc:sldMk cId="1370466450" sldId="288"/>
            <ac:spMk id="3" creationId="{860607EA-40EC-4A48-8067-E2286080D259}"/>
          </ac:spMkLst>
        </pc:spChg>
        <pc:picChg chg="add mod">
          <ac:chgData name="07130611" userId="acc54b88-a081-4886-908b-fda776bea726" providerId="ADAL" clId="{D204C1F5-B2D8-49C8-B790-BAA16C680851}" dt="2018-10-22T09:36:43.183" v="599" actId="1076"/>
          <ac:picMkLst>
            <pc:docMk/>
            <pc:sldMk cId="1370466450" sldId="288"/>
            <ac:picMk id="4" creationId="{B99441C1-B8B1-422A-9576-A59934B378F9}"/>
          </ac:picMkLst>
        </pc:picChg>
        <pc:picChg chg="add mod">
          <ac:chgData name="07130611" userId="acc54b88-a081-4886-908b-fda776bea726" providerId="ADAL" clId="{D204C1F5-B2D8-49C8-B790-BAA16C680851}" dt="2018-10-22T09:36:45.755" v="600" actId="14100"/>
          <ac:picMkLst>
            <pc:docMk/>
            <pc:sldMk cId="1370466450" sldId="288"/>
            <ac:picMk id="5" creationId="{E44D7BBB-73B5-4C6F-8B35-56165BA67D17}"/>
          </ac:picMkLst>
        </pc:picChg>
        <pc:picChg chg="add mod">
          <ac:chgData name="07130611" userId="acc54b88-a081-4886-908b-fda776bea726" providerId="ADAL" clId="{D204C1F5-B2D8-49C8-B790-BAA16C680851}" dt="2018-10-22T09:36:48.473" v="601" actId="14100"/>
          <ac:picMkLst>
            <pc:docMk/>
            <pc:sldMk cId="1370466450" sldId="288"/>
            <ac:picMk id="6" creationId="{99B63F2A-20B8-4E27-9140-573C95C76B95}"/>
          </ac:picMkLst>
        </pc:picChg>
      </pc:sldChg>
      <pc:sldChg chg="modSp add">
        <pc:chgData name="07130611" userId="acc54b88-a081-4886-908b-fda776bea726" providerId="ADAL" clId="{D204C1F5-B2D8-49C8-B790-BAA16C680851}" dt="2018-10-22T09:39:40.525" v="630" actId="115"/>
        <pc:sldMkLst>
          <pc:docMk/>
          <pc:sldMk cId="3187040720" sldId="289"/>
        </pc:sldMkLst>
        <pc:spChg chg="mod">
          <ac:chgData name="07130611" userId="acc54b88-a081-4886-908b-fda776bea726" providerId="ADAL" clId="{D204C1F5-B2D8-49C8-B790-BAA16C680851}" dt="2018-10-22T09:37:15.412" v="616"/>
          <ac:spMkLst>
            <pc:docMk/>
            <pc:sldMk cId="3187040720" sldId="289"/>
            <ac:spMk id="2" creationId="{4A6A482F-59DD-49AB-A49E-FE61C0091A14}"/>
          </ac:spMkLst>
        </pc:spChg>
        <pc:spChg chg="mod">
          <ac:chgData name="07130611" userId="acc54b88-a081-4886-908b-fda776bea726" providerId="ADAL" clId="{D204C1F5-B2D8-49C8-B790-BAA16C680851}" dt="2018-10-22T09:39:40.525" v="630" actId="115"/>
          <ac:spMkLst>
            <pc:docMk/>
            <pc:sldMk cId="3187040720" sldId="289"/>
            <ac:spMk id="3" creationId="{D29905EA-F54B-48C4-96A9-DC4BE5F28D3E}"/>
          </ac:spMkLst>
        </pc:spChg>
      </pc:sldChg>
      <pc:sldChg chg="modSp add">
        <pc:chgData name="07130611" userId="acc54b88-a081-4886-908b-fda776bea726" providerId="ADAL" clId="{D204C1F5-B2D8-49C8-B790-BAA16C680851}" dt="2018-10-22T09:40:10.721" v="672"/>
        <pc:sldMkLst>
          <pc:docMk/>
          <pc:sldMk cId="3229692987" sldId="290"/>
        </pc:sldMkLst>
        <pc:spChg chg="mod">
          <ac:chgData name="07130611" userId="acc54b88-a081-4886-908b-fda776bea726" providerId="ADAL" clId="{D204C1F5-B2D8-49C8-B790-BAA16C680851}" dt="2018-10-22T09:40:05.612" v="657"/>
          <ac:spMkLst>
            <pc:docMk/>
            <pc:sldMk cId="3229692987" sldId="290"/>
            <ac:spMk id="2" creationId="{852CF162-E055-4953-896D-3155F75F7F9D}"/>
          </ac:spMkLst>
        </pc:spChg>
        <pc:spChg chg="mod">
          <ac:chgData name="07130611" userId="acc54b88-a081-4886-908b-fda776bea726" providerId="ADAL" clId="{D204C1F5-B2D8-49C8-B790-BAA16C680851}" dt="2018-10-22T09:40:10.721" v="672"/>
          <ac:spMkLst>
            <pc:docMk/>
            <pc:sldMk cId="3229692987" sldId="290"/>
            <ac:spMk id="3" creationId="{612760A9-9054-4F61-A268-47F45513A1DA}"/>
          </ac:spMkLst>
        </pc:spChg>
      </pc:sldChg>
    </pc:docChg>
  </pc:docChgLst>
  <pc:docChgLst>
    <pc:chgData name="07130611" userId="acc54b88-a081-4886-908b-fda776bea726" providerId="ADAL" clId="{22E24841-BA49-9049-83A3-FE0CFFA9EEF8}"/>
    <pc:docChg chg="custSel modSld">
      <pc:chgData name="07130611" userId="acc54b88-a081-4886-908b-fda776bea726" providerId="ADAL" clId="{22E24841-BA49-9049-83A3-FE0CFFA9EEF8}" dt="2018-11-21T14:51:40.347" v="46" actId="207"/>
      <pc:docMkLst>
        <pc:docMk/>
      </pc:docMkLst>
      <pc:sldChg chg="modSp">
        <pc:chgData name="07130611" userId="acc54b88-a081-4886-908b-fda776bea726" providerId="ADAL" clId="{22E24841-BA49-9049-83A3-FE0CFFA9EEF8}" dt="2018-11-21T14:51:40.347" v="46" actId="207"/>
        <pc:sldMkLst>
          <pc:docMk/>
          <pc:sldMk cId="3187040720" sldId="289"/>
        </pc:sldMkLst>
        <pc:spChg chg="mod">
          <ac:chgData name="07130611" userId="acc54b88-a081-4886-908b-fda776bea726" providerId="ADAL" clId="{22E24841-BA49-9049-83A3-FE0CFFA9EEF8}" dt="2018-11-21T14:51:40.347" v="46" actId="207"/>
          <ac:spMkLst>
            <pc:docMk/>
            <pc:sldMk cId="3187040720" sldId="289"/>
            <ac:spMk id="3" creationId="{D29905EA-F54B-48C4-96A9-DC4BE5F28D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1CEFD47-19E1-481F-8F2F-C517C0D071C0}" type="datetime1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2018/12/5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1114579-D02A-4B51-B5DF-8EC449F77AC7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8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9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A1CEFD47-19E1-481F-8F2F-C517C0D071C0}" type="datetime1">
              <a:rPr lang="zh-TW" altLang="en-US" smtClean="0"/>
              <a:pPr algn="r"/>
              <a:t>2018/12/5</a:t>
            </a:fld>
            <a:endParaRPr lang="zh-TW" altLang="en-US" dirty="0"/>
          </a:p>
        </p:txBody>
      </p:sp>
      <p:sp>
        <p:nvSpPr>
          <p:cNvPr id="10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1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01114579-D02A-4B51-B5DF-8EC449F77AC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48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2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770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4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71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731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 rtlCol="0">
            <a:normAutofit/>
          </a:bodyPr>
          <a:lstStyle>
            <a:lvl1pPr algn="ctr" rtl="0">
              <a:lnSpc>
                <a:spcPct val="90000"/>
              </a:lnSpc>
              <a:defRPr sz="480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A905DD2-50FD-48F2-8286-2A552657CABE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橢圓​​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橢圓​​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直線接點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​​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群組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橢圓​​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直線接點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Picture 2" descr="http://userscontent2.emaze.com/images/139e2864-1d1d-4c6e-b4ce-d3d080ac6ee7/1f4ef8d8-0f66-454a-8558-a84779b873c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" y="15331"/>
            <a:ext cx="1325437" cy="13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6994C9F-88C3-44C6-9323-4FEFA0BD10E9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6B95893-137D-480F-BA98-50E910971CED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09B85A3C-3B87-4949-A79E-80AF766B88BB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rtlCol="0" anchor="b">
            <a:normAutofit/>
          </a:bodyPr>
          <a:lstStyle>
            <a:lvl1pPr algn="ctr" rtl="0">
              <a:lnSpc>
                <a:spcPct val="90000"/>
              </a:lnSpc>
              <a:defRPr sz="4800" b="0" cap="none" baseline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575FA15-6506-4317-8AA6-D569D744F5E4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橢圓​​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直線接點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 baseline="0"/>
            </a:lvl8pPr>
            <a:lvl9pPr algn="l" rtl="0">
              <a:defRPr sz="18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577B01-BF27-44F4-B841-53C26342EBCD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3E9F53-7C3F-4A8A-851E-811681B776D6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59326D-8480-4F30-AC38-9E198ACDAD68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7D1DC14-C5D6-4C90-996D-AC2088C67170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 baseline="0"/>
            </a:lvl8pPr>
            <a:lvl9pPr algn="l" rtl="0">
              <a:defRPr sz="16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7C876A1-CD63-4555-AC7F-5244E2FA1633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5C9840F0-238C-456F-8426-9C6B0DABB3C4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2400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447E49B-7252-4E8D-BB8E-B6A29AC6950C}" type="datetime1">
              <a:rPr lang="zh-TW" altLang="en-US" smtClean="0"/>
              <a:t>2018/12/5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pic>
        <p:nvPicPr>
          <p:cNvPr id="1026" name="Picture 2" descr="http://userscontent2.emaze.com/images/139e2864-1d1d-4c6e-b4ce-d3d080ac6ee7/1f4ef8d8-0f66-454a-8558-a84779b873cd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" y="15331"/>
            <a:ext cx="1325437" cy="13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chiufen.okgo.tw/scenic/502.html" TargetMode="External"/><Relationship Id="rId3" Type="http://schemas.openxmlformats.org/officeDocument/2006/relationships/hyperlink" Target="https://web.archive.org/web/20110713034819/http:/www.shoppingareas.ntpc.gov.tw/_file/1454/SG/33055/D40000001454000003.html" TargetMode="External"/><Relationship Id="rId7" Type="http://schemas.openxmlformats.org/officeDocument/2006/relationships/hyperlink" Target="https://tw.answers.yahoo.com/question/index?qid=20071112000015KK08638" TargetMode="External"/><Relationship Id="rId2" Type="http://schemas.openxmlformats.org/officeDocument/2006/relationships/hyperlink" Target="https://zh.wikipedia.org/wiki/%E4%B9%9D%E4%BB%BD%E8%80%81%E8%A1%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hs.edu.tw/works/essay/2009/11/2009111321021646.pdf" TargetMode="External"/><Relationship Id="rId5" Type="http://schemas.openxmlformats.org/officeDocument/2006/relationships/hyperlink" Target="https://www.thenewslens.com/article/14679" TargetMode="External"/><Relationship Id="rId4" Type="http://schemas.openxmlformats.org/officeDocument/2006/relationships/hyperlink" Target="http://ya555.myweb.hinet.net/88/www/8812.htm" TargetMode="External"/><Relationship Id="rId9" Type="http://schemas.openxmlformats.org/officeDocument/2006/relationships/hyperlink" Target="http://taiiwan.com.tw/2937/taipei-jinguashi-jioufen-one-day-tri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1106388" y="147217"/>
            <a:ext cx="9435241" cy="1625599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1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20B0604020202020204" pitchFamily="66" charset="0"/>
                <a:ea typeface="標楷體" panose="03000509000000000000" pitchFamily="65" charset="-120"/>
                <a:sym typeface="Salesforce Sans"/>
              </a:rPr>
              <a:t>九份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D29905EA-F54B-48C4-96A9-DC4BE5F28D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06380" y="2132856"/>
            <a:ext cx="5832648" cy="208823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2000" kern="1200" cap="all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組長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資工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三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乙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05361183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程奕璇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algn="l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組員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餐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旅三甲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05190611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莊顏景</a:t>
            </a:r>
          </a:p>
          <a:p>
            <a:pPr algn="l"/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資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傳三甲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05160274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李紹銘</a:t>
            </a:r>
          </a:p>
          <a:p>
            <a:pPr algn="l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電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通三乙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04052474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陳昱叡</a:t>
            </a:r>
          </a:p>
          <a:p>
            <a:pPr algn="l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資管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一甲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07130611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廖偉凡</a:t>
            </a:r>
          </a:p>
          <a:p>
            <a:pPr algn="l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電子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一乙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07370712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張嘉哲</a:t>
            </a:r>
          </a:p>
          <a:p>
            <a:pPr algn="l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      生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科一乙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07390494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謝凱仲</a:t>
            </a:r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736C117-8D57-4DCC-A98A-9626D63B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九份和金瓜石的差別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0916D56-617D-422E-8ACF-7E43CDA99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1893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年，沿著基隆河支流而上，發現了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小金瓜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露頭（金礦之露頭處），此為九份最早發現黃金的地方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隨後又發現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大金瓜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露頭，讓當地名稱從原本的「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內九份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」，逐漸改為現今所稱的名字—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金瓜石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早期的九份與金瓜石是由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不同單位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取得礦權，使得這兩個地方也擁有了不同的風情與樣貌。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九份自日治時期至終戰後，交由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臺陽礦業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管理，有很長期間採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承包</a:t>
            </a:r>
            <a:r>
              <a:rPr lang="zh-TW" altLang="zh-TW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制度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而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金瓜石地區之金礦均採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直營開採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，大部分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時間皆屬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官方經營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9998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A858495-7A31-4DD3-B722-C2FE6B3A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九份的沒落</a:t>
            </a:r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與產業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轉型</a:t>
            </a:r>
            <a:r>
              <a:rPr lang="en-US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97538E5-507D-47F3-8ECC-310AADE4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451593" cy="4267200"/>
          </a:xfrm>
        </p:spPr>
        <p:txBody>
          <a:bodyPr>
            <a:noAutofit/>
          </a:bodyPr>
          <a:lstStyle/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光復初期改制生產，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改進設備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經營管理，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但總體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經濟</a:t>
            </a:r>
            <a:r>
              <a:rPr lang="zh-TW" altLang="zh-TW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環境改變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、政府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黃金政策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的影響及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富礦體逐漸枯竭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九份礦山在苦撐多年後，巨額的維護費迫使臺陽公司決定，結束該公司在此處的金礦經營。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煤礦與金礦的歇業或停採，意味著這個聚落維持共生關係的產業區停止運作，依附於礦業的</a:t>
            </a:r>
            <a:r>
              <a:rPr lang="zh-TW" altLang="zh-TW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勞力外流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204864"/>
            <a:ext cx="4656868" cy="32339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1824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A858495-7A31-4DD3-B722-C2FE6B3A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九份的沒落</a:t>
            </a:r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與產業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轉型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今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97538E5-507D-47F3-8ECC-310AADE4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883641" cy="4267200"/>
          </a:xfrm>
        </p:spPr>
        <p:txBody>
          <a:bodyPr>
            <a:noAutofit/>
          </a:bodyPr>
          <a:lstStyle/>
          <a:p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經歷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礦產時期的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沒落，數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十位藝術工作者試圖提升當地的人文氣息，在</a:t>
            </a:r>
            <a:r>
              <a:rPr lang="en-US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2004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提出「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藝術村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」的構想。這份想法因為沒有獲得九份民眾的認同，最後無疾而終。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因為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悲情城市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的關係，媒體的報導、電影的知名度，使得九份再度受到世人的注目，隨著觀光人潮漸漸湧入，九份被迫快速轉型為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觀光文化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為主的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商圈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模式。</a:t>
            </a:r>
          </a:p>
          <a:p>
            <a:endParaRPr lang="zh-TW" altLang="en-US" sz="26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2" y="1916832"/>
            <a:ext cx="4536504" cy="36724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5228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736C117-8D57-4DCC-A98A-9626D63B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老街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0916D56-617D-422E-8ACF-7E43CDA9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307577" cy="4267200"/>
          </a:xfrm>
        </p:spPr>
        <p:txBody>
          <a:bodyPr>
            <a:normAutofit/>
          </a:bodyPr>
          <a:lstStyle/>
          <a:p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全台最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熱門的觀光景點之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一，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是北台灣國際級的觀光景點。商圈定位鮮明，集歷史、天然景致、美食文化於一爐。</a:t>
            </a:r>
          </a:p>
          <a:p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懷舊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景觀吸引許多觀光客，主要聚集在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基山街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豎崎路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輕便路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等街道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1556792"/>
            <a:ext cx="5184576" cy="42484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40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736C117-8D57-4DCC-A98A-9626D63B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老街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基山街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0916D56-617D-422E-8ACF-7E43CDA9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4803521" cy="4267200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基山街</a:t>
            </a:r>
            <a:endParaRPr lang="en-US" altLang="zh-TW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昔日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最繁榮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的商店街，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現今為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橫越九份主要街道之一，是九份最熱鬧的街道。由於這裡曾是民眾夜晚常聚之所，所以在過去又稱「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暗街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」，無論是平日或假日皆有絡繹不絕的擁擠人潮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04" y="1964790"/>
            <a:ext cx="5649939" cy="37684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0383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736C117-8D57-4DCC-A98A-9626D63B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老街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舊道口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0916D56-617D-422E-8ACF-7E43CDA9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4875529" cy="4267200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舊</a:t>
            </a:r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道</a:t>
            </a:r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口</a:t>
            </a:r>
            <a:endParaRPr lang="en-US" altLang="zh-TW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設有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觀景台，可以從九份觀賞北海岸的綿延海景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30" y="1196752"/>
            <a:ext cx="3240360" cy="50316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40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736C117-8D57-4DCC-A98A-9626D63B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老街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穿屋巷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0916D56-617D-422E-8ACF-7E43CDA9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091553" cy="4267200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穿</a:t>
            </a:r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屋</a:t>
            </a:r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巷</a:t>
            </a:r>
            <a:endParaRPr lang="en-US" altLang="zh-TW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連接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主要道路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的小巷弄，不但可省下來回折返丰字路的時間，也可避開壅擠人潮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1772816"/>
            <a:ext cx="4508525" cy="42684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1335293"/>
            <a:ext cx="7620000" cy="5143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40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736C117-8D57-4DCC-A98A-9626D63B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老街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豎崎路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0916D56-617D-422E-8ACF-7E43CDA9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883641" cy="4267200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豎崎路</a:t>
            </a:r>
            <a:endParaRPr lang="en-US" altLang="zh-TW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特殊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的「丰」字道路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區最早的交通要道，全線皆為一條</a:t>
            </a:r>
            <a:r>
              <a:rPr lang="en-US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300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多階石梯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的階梯路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很多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舊式建築都聚集在此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，其中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在豎崎路與輕便路交會處可看到九份最著名的建築，也是全台灣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首家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電影院－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昇平戲院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791" y="1124744"/>
            <a:ext cx="3804810" cy="50730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40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736C117-8D57-4DCC-A98A-9626D63B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老街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輕便路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0916D56-617D-422E-8ACF-7E43CDA9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307577" cy="4267200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輕便路</a:t>
            </a:r>
            <a:endParaRPr lang="en-US" altLang="zh-TW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通往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五番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坑礦坑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的台車道（昔稱輕便車），台車道於</a:t>
            </a:r>
            <a:r>
              <a:rPr lang="en-US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1954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年拆除後，便成為九份的重要街道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500" y="2204864"/>
            <a:ext cx="4529308" cy="2998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40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2CC6962-0358-4F34-95D5-2BDBD01D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美食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9B255D1-5E77-47DD-8BA0-EC7362050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955649" cy="4267200"/>
          </a:xfrm>
        </p:spPr>
        <p:txBody>
          <a:bodyPr>
            <a:normAutofit lnSpcReduction="10000"/>
          </a:bodyPr>
          <a:lstStyle/>
          <a:p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的懷舊氣息自然承襲許多美食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，如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芋圓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地瓜</a:t>
            </a:r>
            <a:r>
              <a:rPr lang="zh-TW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圓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。除了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原有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的口味，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還有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綠豆、抹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茶、芝麻及山藥等口味，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冷熱皆</a:t>
            </a:r>
            <a:r>
              <a:rPr lang="zh-TW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宜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香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彈可口的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芋粿</a:t>
            </a:r>
            <a:r>
              <a:rPr lang="zh-TW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巧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及內含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飽滿蘿蔔絲與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蝦米，鹹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甜適中的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草仔</a:t>
            </a:r>
            <a:r>
              <a:rPr lang="zh-TW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粿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紅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糟肉</a:t>
            </a:r>
            <a:r>
              <a:rPr lang="zh-TW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圓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傳統古法製作內餡，搭配上軟嫩的外皮與特調醬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料。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此外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還有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黑糖麻糬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豆腐乳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無鉛土皮蛋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等美食。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Taro Balls at Jiufen, New Taipei City, Sept 2011.jpg">
            <a:extLst>
              <a:ext uri="{FF2B5EF4-FFF2-40B4-BE49-F238E27FC236}">
                <a16:creationId xmlns="" xmlns:a16="http://schemas.microsoft.com/office/drawing/2014/main" id="{390A1C03-D578-4006-A35E-7F51106248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4" y="1556791"/>
            <a:ext cx="3739999" cy="4033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3503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7A5D6C-A5A5-4B64-8855-213F1EF6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BB0628F-E0B2-44C4-939C-C397F72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307577" cy="4267200"/>
          </a:xfrm>
        </p:spPr>
        <p:txBody>
          <a:bodyPr>
            <a:normAutofit/>
          </a:bodyPr>
          <a:lstStyle/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九份是眾人皆知又相當熟悉的景點，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大家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也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都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去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過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不少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我們只知道它的前身是礦場，卻不了解他那繁華的歷史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九份的經濟型態轉變，其經濟活動是如何由礦產轉型為觀光產業為主導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希望讓大家更了解九份風情和相關的歷史演變。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1844824"/>
            <a:ext cx="5160112" cy="38164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8255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2CC6962-0358-4F34-95D5-2BDBD01D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芋圓的起源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9B255D1-5E77-47DD-8BA0-EC7362050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955649" cy="4267200"/>
          </a:xfrm>
        </p:spPr>
        <p:txBody>
          <a:bodyPr>
            <a:noAutofit/>
          </a:bodyPr>
          <a:lstStyle/>
          <a:p>
            <a:r>
              <a:rPr lang="zh-TW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芋</a:t>
            </a:r>
            <a:r>
              <a:rPr lang="zh-TW" alt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圓在</a:t>
            </a:r>
            <a:r>
              <a:rPr lang="en-US" altLang="zh-TW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1946</a:t>
            </a:r>
            <a:r>
              <a:rPr lang="zh-TW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年被研發</a:t>
            </a:r>
            <a:r>
              <a:rPr lang="zh-TW" alt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出來，</a:t>
            </a:r>
            <a:r>
              <a:rPr lang="zh-TW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創始者為蔡</a:t>
            </a:r>
            <a:r>
              <a:rPr lang="zh-TW" alt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林保雲，</a:t>
            </a:r>
            <a:r>
              <a:rPr lang="zh-TW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居住在瑞芳。蔡林保雲於</a:t>
            </a:r>
            <a:r>
              <a:rPr lang="en-US" altLang="zh-TW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1938</a:t>
            </a:r>
            <a:r>
              <a:rPr lang="zh-TW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年嫁到瑞芳，幫忙婆家經營雜貨店，一開始在門口賣梅子清冰供路人止渴，後來便在門口擺起刨冰攤，並研發出芋圓</a:t>
            </a:r>
            <a:r>
              <a:rPr lang="zh-TW" alt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1970</a:t>
            </a:r>
            <a:r>
              <a:rPr lang="zh-TW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年代，一位阿柑姨於九份國小附近擺攤兼賣冰</a:t>
            </a:r>
            <a:r>
              <a:rPr lang="zh-TW" alt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品，</a:t>
            </a:r>
            <a:r>
              <a:rPr lang="zh-TW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因客人要求開始增加芋圓當佐料，隨著觀光推廣而成為當地著名</a:t>
            </a:r>
            <a:r>
              <a:rPr lang="zh-TW" alt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小吃。</a:t>
            </a:r>
            <a:endParaRPr lang="zh-TW" alt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223" y="764704"/>
            <a:ext cx="3287138" cy="5312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" b="18971"/>
          <a:stretch/>
        </p:blipFill>
        <p:spPr bwMode="auto">
          <a:xfrm>
            <a:off x="2163689" y="1844824"/>
            <a:ext cx="6408712" cy="36111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31" y="1445379"/>
            <a:ext cx="6193770" cy="46453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5954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389B14F-4F92-4407-A9FE-3CC090A7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悲</a:t>
            </a:r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情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城市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0607EA-40EC-4A48-8067-E2286080D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739625" cy="4267200"/>
          </a:xfrm>
        </p:spPr>
        <p:txBody>
          <a:bodyPr>
            <a:normAutofit/>
          </a:bodyPr>
          <a:lstStyle/>
          <a:p>
            <a:r>
              <a:rPr lang="zh-TW" altLang="zh-TW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悲情</a:t>
            </a:r>
            <a:r>
              <a:rPr lang="zh-TW" altLang="zh-TW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城市</a:t>
            </a:r>
            <a:endParaRPr lang="en-US" altLang="zh-TW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一家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懷舊的小吃店，因特殊建築景觀與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電影悲情城市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拍攝地而聲名大噪。片口張貼了許多有趣的台灣俗諺，店內家具陳設走日據時代的古老風，販賣台灣口味的家常小菜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476672"/>
            <a:ext cx="4198518" cy="5598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72" y="817589"/>
            <a:ext cx="3693506" cy="54017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4664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389B14F-4F92-4407-A9FE-3CC090A7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福山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宮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0607EA-40EC-4A48-8067-E2286080D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5307577" cy="4267200"/>
          </a:xfrm>
        </p:spPr>
        <p:txBody>
          <a:bodyPr>
            <a:normAutofit/>
          </a:bodyPr>
          <a:lstStyle/>
          <a:p>
            <a:r>
              <a:rPr lang="zh-TW" altLang="zh-TW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zh-TW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福山</a:t>
            </a:r>
            <a:r>
              <a:rPr lang="zh-TW" altLang="zh-TW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宮</a:t>
            </a:r>
            <a:endParaRPr lang="en-US" altLang="zh-TW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相傳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建清光緒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年間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福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山宮中供奉著兩對土地公及土地婆，是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日據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時期台灣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規模最大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的土地公廟，福山宮可說是</a:t>
            </a:r>
            <a:r>
              <a:rPr lang="en-US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份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礦業自興盛到衰落的見證者。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zh-TW" sz="26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6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1988840"/>
            <a:ext cx="5005612" cy="33426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346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389B14F-4F92-4407-A9FE-3CC090A7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昇平戲院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0607EA-40EC-4A48-8067-E2286080D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4875529" cy="4267200"/>
          </a:xfrm>
        </p:spPr>
        <p:txBody>
          <a:bodyPr>
            <a:normAutofit/>
          </a:bodyPr>
          <a:lstStyle/>
          <a:p>
            <a:r>
              <a:rPr lang="zh-TW" altLang="zh-TW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昇平戲院</a:t>
            </a:r>
            <a:endParaRPr lang="en-US" altLang="zh-TW" sz="28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因為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許多知名的台灣電影會在此取景之故，昇平戲院成了九份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知名的地標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之一，再加上門口牆上的懷舊海報，這裡成了遊客最愛的照相景點。</a:t>
            </a:r>
            <a:endParaRPr lang="zh-TW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8" y="1835932"/>
            <a:ext cx="5269768" cy="3513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346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389B14F-4F92-4407-A9FE-3CC090A7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景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陰陽海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0607EA-40EC-4A48-8067-E2286080D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4155449" cy="4267200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陰陽海</a:t>
            </a:r>
            <a:endParaRPr lang="en-US" altLang="zh-TW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入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海口的溪流匯集了金瓜石礦山坑道的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泉水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與滲入礦坑的</a:t>
            </a:r>
            <a:r>
              <a:rPr lang="zh-TW" altLang="zh-TW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雨水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坑道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裡的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金屬礦物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注入海灣後，形成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陰陽海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。</a:t>
            </a:r>
            <a:endParaRPr lang="zh-TW" alt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1484784"/>
            <a:ext cx="5715000" cy="4286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6209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7A5D6C-A5A5-4B64-8855-213F1EF6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總結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BB0628F-E0B2-44C4-939C-C397F72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6243681" cy="4267200"/>
          </a:xfrm>
        </p:spPr>
        <p:txBody>
          <a:bodyPr>
            <a:normAutofit/>
          </a:bodyPr>
          <a:lstStyle/>
          <a:p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經過這次報告，得知九份的</a:t>
            </a:r>
            <a:r>
              <a:rPr lang="zh-TW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興衰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歷史演變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。透過不同面向來介紹九份，相信大家都已經更了解它的美。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在閒暇之餘，不妨去九份走走，隨著每次的尋訪，都將有不同的體會，會發現不一樣的風情、事物，心境也不盡相同。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親自走一遭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，會驚豔九份絕對是個能帶給你們歡樂的歷史老師。在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這場讓賓客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盡歡的歷史饗宴中，期待著下一次的蒞臨。</a:t>
            </a:r>
            <a:endParaRPr lang="zh-TW" alt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2060848"/>
            <a:ext cx="4437427" cy="31815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1955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3CE9D53-CB76-46C1-AF8A-32DAC7A8D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8C8C13-C274-46A2-8EB8-09BD7064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974" y="2060848"/>
            <a:ext cx="9751060" cy="4267200"/>
          </a:xfrm>
        </p:spPr>
        <p:txBody>
          <a:bodyPr>
            <a:normAutofit/>
          </a:bodyPr>
          <a:lstStyle/>
          <a:p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團體報告，一直以來都是人生路途上所無法避免的，尤其是和不認識的人同一組，也面臨到</a:t>
            </a:r>
            <a:r>
              <a:rPr lang="zh-TW" altLang="en-US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了</a:t>
            </a:r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更多的問題。</a:t>
            </a:r>
            <a:endParaRPr lang="en-US" altLang="zh-TW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但也能讓自己更學會如何與人溝通協調，完成一份屬於大家的作業，也能很有成就感。</a:t>
            </a:r>
            <a:endParaRPr lang="en-US" altLang="zh-TW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在這之中我</a:t>
            </a:r>
            <a:r>
              <a:rPr lang="zh-TW" altLang="en-US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們</a:t>
            </a:r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學習到了許多，使我</a:t>
            </a:r>
            <a:r>
              <a:rPr lang="zh-TW" altLang="en-US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們</a:t>
            </a:r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對台灣這塊土地有更深層的理解。</a:t>
            </a:r>
            <a:endParaRPr lang="en-US" altLang="zh-TW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從各個方面了解了九份，像九份的起源</a:t>
            </a:r>
            <a:r>
              <a:rPr lang="zh-TW" altLang="zh-TW" b="1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、名字</a:t>
            </a:r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的由來、產業的轉變、地形與建築的</a:t>
            </a:r>
            <a:r>
              <a:rPr lang="zh-TW" altLang="zh-TW" b="1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關係</a:t>
            </a:r>
            <a:r>
              <a:rPr lang="en-US" altLang="zh-TW" b="1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...</a:t>
            </a:r>
            <a:r>
              <a:rPr lang="zh-TW" altLang="zh-TW" b="1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等。</a:t>
            </a:r>
            <a:endParaRPr lang="en-US" altLang="zh-TW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特別是九份的經濟轉型，查了資料後才知道了</a:t>
            </a:r>
            <a:r>
              <a:rPr lang="zh-TW" altLang="en-US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他</a:t>
            </a:r>
            <a:r>
              <a:rPr lang="zh-TW" altLang="zh-TW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轉型過程的</a:t>
            </a:r>
            <a:r>
              <a:rPr lang="zh-TW" altLang="zh-TW" b="1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前因後果</a:t>
            </a:r>
            <a:r>
              <a:rPr lang="zh-TW" altLang="en-US" b="1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zh-TW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64" y="404664"/>
            <a:ext cx="7416824" cy="1512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4946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A6A482F-59DD-49AB-A49E-FE61C009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資料來源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29905EA-F54B-48C4-96A9-DC4BE5F28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b="1" u="sng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https://zh.wikipedia.org/wiki/%E4%B9%9D%E4%BB%BD%E8%80%81%E8%A1%97</a:t>
            </a:r>
            <a:endParaRPr lang="zh-TW" altLang="zh-TW" b="1" u="sng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b="1" u="sng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https://web.archive.org/web/20110713034819/http://www.shoppingareas.ntpc.gov.tw/_file/1454/SG/33055/D40000001454000003.html</a:t>
            </a:r>
            <a:endParaRPr lang="en-US" altLang="zh-TW" b="1" u="sng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b="1" u="sng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http://ya555.myweb.hinet.net/88/www/8812.htm</a:t>
            </a:r>
            <a:endParaRPr lang="zh-TW" altLang="zh-TW" b="1" u="sng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b="1" u="sng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https://www.thenewslens.com/article/14679</a:t>
            </a:r>
            <a:endParaRPr lang="zh-TW" altLang="zh-TW" b="1" u="sng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b="1" u="sng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http://www.shs.edu.tw/works/essay/2009/11/2009111321021646.pdf</a:t>
            </a:r>
            <a:endParaRPr lang="zh-TW" altLang="zh-TW" b="1" u="sng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b="1" u="sng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https://tw.answers.yahoo.com/question/index?qid=20071112000015KK08638</a:t>
            </a:r>
            <a:endParaRPr lang="zh-TW" altLang="zh-TW" b="1" u="sng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b="1" u="sng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http://chiufen.okgo.tw/scenic/502.html</a:t>
            </a:r>
            <a:endParaRPr lang="zh-TW" altLang="zh-TW" b="1" u="sng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b="1" u="sng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  <a:hlinkClick r:id="rId9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http://taiiwan.com.tw/2937/taipei-jinguashi-jioufen-one-day-trip</a:t>
            </a:r>
            <a:endParaRPr lang="en-US" altLang="zh-TW" b="1" u="sng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af-ZA" altLang="zh-TW" b="1" u="sng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http://dspace.pymhs.tyc.edu.tw:8080/dspace/bitstream/987654321/329/1/2009032810342246.pdf</a:t>
            </a:r>
            <a:endParaRPr lang="zh-TW" altLang="en-US" b="1" u="sng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70407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A6A482F-59DD-49AB-A49E-FE61C009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工作分配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29905EA-F54B-48C4-96A9-DC4BE5F28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8" y="2060848"/>
            <a:ext cx="9751060" cy="4267200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上台報告：李紹銘</a:t>
            </a:r>
          </a:p>
          <a:p>
            <a:r>
              <a:rPr lang="en-US" altLang="zh-TW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Word</a:t>
            </a:r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製作：</a:t>
            </a:r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張嘉哲</a:t>
            </a:r>
            <a:endParaRPr lang="en-US" altLang="zh-TW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PPT</a:t>
            </a:r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製作：廖偉</a:t>
            </a:r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凡、程奕璇   </a:t>
            </a:r>
            <a:endParaRPr lang="zh-TW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資料收集：莊顏景、陳昱</a:t>
            </a:r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叡</a:t>
            </a:r>
            <a:endParaRPr lang="en-US" altLang="zh-TW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資料</a:t>
            </a:r>
            <a:r>
              <a:rPr lang="zh-TW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統整：程奕璇、謝凱仲</a:t>
            </a:r>
          </a:p>
          <a:p>
            <a:endParaRPr lang="zh-TW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384" b="63070" l="0" r="100000">
                        <a14:backgroundMark x1="3220" y1="41487" x2="3220" y2="41487"/>
                        <a14:backgroundMark x1="5903" y1="41007" x2="5903" y2="41007"/>
                        <a14:backgroundMark x1="7692" y1="42446" x2="7692" y2="42446"/>
                        <a14:backgroundMark x1="15921" y1="45803" x2="15921" y2="45803"/>
                        <a14:backgroundMark x1="33810" y1="45084" x2="33810" y2="45084"/>
                        <a14:backgroundMark x1="29338" y1="46043" x2="29338" y2="46043"/>
                        <a14:backgroundMark x1="44723" y1="42446" x2="44723" y2="42446"/>
                        <a14:backgroundMark x1="9660" y1="47482" x2="9660" y2="47482"/>
                        <a14:backgroundMark x1="57424" y1="44844" x2="57424" y2="44844"/>
                        <a14:backgroundMark x1="49732" y1="46283" x2="49732" y2="46283"/>
                        <a14:backgroundMark x1="80322" y1="44125" x2="80322" y2="44125"/>
                        <a14:backgroundMark x1="80143" y1="57314" x2="80143" y2="57314"/>
                        <a14:backgroundMark x1="64937" y1="57074" x2="64937" y2="57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88" b="36905"/>
          <a:stretch/>
        </p:blipFill>
        <p:spPr bwMode="auto">
          <a:xfrm>
            <a:off x="5950396" y="34821"/>
            <a:ext cx="5849543" cy="1863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4201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52CF162-E055-4953-896D-3155F75F7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謝謝各位的觀賞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612760A9-9054-4F61-A268-47F45513A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103" y="3806075"/>
            <a:ext cx="9429931" cy="991077"/>
          </a:xfrm>
        </p:spPr>
        <p:txBody>
          <a:bodyPr>
            <a:normAutofit/>
          </a:bodyPr>
          <a:lstStyle/>
          <a:p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報告結束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96929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sym typeface="Salesforce Sans"/>
              </a:rPr>
              <a:t>簡介</a:t>
            </a: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218882" y="1803400"/>
            <a:ext cx="4947537" cy="4267200"/>
          </a:xfrm>
        </p:spPr>
        <p:txBody>
          <a:bodyPr rtlCol="0">
            <a:normAutofit fontScale="92500" lnSpcReduction="10000"/>
          </a:bodyPr>
          <a:lstStyle/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九份是昔日台灣的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採金礦</a:t>
            </a:r>
            <a:r>
              <a:rPr lang="zh-TW" altLang="zh-TW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中心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國片「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悲情城市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」在此取景而名聲大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噪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老街區域保留著</a:t>
            </a:r>
            <a:r>
              <a:rPr lang="zh-TW" altLang="zh-TW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日據時代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遺留下來的舊式建築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獨特的建築風格，</a:t>
            </a:r>
            <a:r>
              <a:rPr lang="zh-TW" altLang="zh-TW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傍山蜿蜒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的街道與階梯，吸引了海內外人士的注目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老街是全台灣最熱門的觀光景點之一，全年觀光客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絡繹不絕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sym typeface="Salesforce Sans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1340768"/>
            <a:ext cx="5411891" cy="44644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TW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地理位置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sym typeface="Salesforce Sans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7971C32F-42B5-4427-B6B8-D620D1F39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772816"/>
            <a:ext cx="9751060" cy="4267200"/>
          </a:xfrm>
        </p:spPr>
        <p:txBody>
          <a:bodyPr>
            <a:normAutofit/>
          </a:bodyPr>
          <a:lstStyle/>
          <a:p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九份位於臺灣東北部，臨山靠海，與基隆</a:t>
            </a:r>
            <a:r>
              <a:rPr lang="zh-TW" altLang="en-US" sz="2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山</a:t>
            </a:r>
            <a:r>
              <a:rPr lang="zh-TW" altLang="en-US" sz="26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遙望。整個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小鎮座落於山坡地上，也因此形成了獨特的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山坡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階梯式建築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景觀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行政區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屬瑞芳鎮，位於瑞芳東方約五公里處，其建築物均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依山勢興建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，高低錯落，別具風格，景色迷人，一時曾有</a:t>
            </a:r>
            <a:r>
              <a:rPr lang="en-US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『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小香港</a:t>
            </a:r>
            <a:r>
              <a:rPr lang="en-US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』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之美稱。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3933056"/>
            <a:ext cx="9289032" cy="2592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9877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="" xmlns:a16="http://schemas.microsoft.com/office/drawing/2014/main" id="{6A883F2D-5872-4999-B6C4-C96D882C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地理圖片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571213B6-FA1C-4D30-9766-BD0D22500B3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844824"/>
            <a:ext cx="4752527" cy="368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內容版面配置區 7" descr="ãä¹ä»½èè¡å°åãçåçæå°çµæ">
            <a:extLst>
              <a:ext uri="{FF2B5EF4-FFF2-40B4-BE49-F238E27FC236}">
                <a16:creationId xmlns="" xmlns:a16="http://schemas.microsoft.com/office/drawing/2014/main" id="{6DE10FDA-CE07-4748-A14A-B9493A40A91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44" y="1796661"/>
            <a:ext cx="4731196" cy="3755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162CEC98-4E9F-49CA-B6CB-50F0DED3049F}"/>
              </a:ext>
            </a:extLst>
          </p:cNvPr>
          <p:cNvSpPr txBox="1"/>
          <p:nvPr/>
        </p:nvSpPr>
        <p:spPr>
          <a:xfrm>
            <a:off x="1341884" y="5552049"/>
            <a:ext cx="35189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↑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九份可見基隆北海岸</a:t>
            </a:r>
          </a:p>
          <a:p>
            <a:pPr algn="ctr"/>
            <a:endParaRPr lang="zh-TW" alt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14C8614F-2FF0-4C16-A0EE-EAB5524009CD}"/>
              </a:ext>
            </a:extLst>
          </p:cNvPr>
          <p:cNvSpPr txBox="1"/>
          <p:nvPr/>
        </p:nvSpPr>
        <p:spPr>
          <a:xfrm>
            <a:off x="6814492" y="5553550"/>
            <a:ext cx="38523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↑九份上山與下山的路徑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38198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sym typeface="Salesforce Sans"/>
              </a:rPr>
              <a:t>地名由來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="" xmlns:a16="http://schemas.microsoft.com/office/drawing/2014/main" id="{183FB4F1-DE18-4BE8-AEB8-1037CDF46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九份地名由來與許多台灣舊地名類似，出自於漢人墾拓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按股份持分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，取名慣以數字加上「股」、「份」、「鬮」、「結」而命名。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更精確的說法是：早年九份居民多以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採</a:t>
            </a:r>
            <a:r>
              <a:rPr lang="en-US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樟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樹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煮</a:t>
            </a:r>
            <a:r>
              <a:rPr lang="en-US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樟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腦</a:t>
            </a:r>
            <a:r>
              <a:rPr lang="zh-TW" altLang="zh-TW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為業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十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口「大灶」為一份。當地燒樟樹提煉樟油的「大灶」數量有「</a:t>
            </a:r>
            <a:r>
              <a:rPr lang="en-US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90</a:t>
            </a:r>
            <a:r>
              <a:rPr lang="zh-TW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」個的緣故，所以就叫做「九份</a:t>
            </a:r>
            <a:r>
              <a:rPr lang="zh-TW" altLang="zh-TW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又有另一說法為</a:t>
            </a:r>
            <a:r>
              <a:rPr lang="en-US" altLang="zh-TW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九份在清朝初年是個小村落，相傳在陸路尚未開通之時，由於村落中只有九戶人家，故對外採買時皆要求備妥「九份」，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久而久之人們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便以此命名。</a:t>
            </a:r>
            <a:endParaRPr lang="en-US" altLang="zh-TW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77727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sym typeface="Salesforce Sans"/>
              </a:rPr>
              <a:t>採金歷史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791679"/>
              </p:ext>
            </p:extLst>
          </p:nvPr>
        </p:nvGraphicFramePr>
        <p:xfrm>
          <a:off x="477788" y="2132856"/>
          <a:ext cx="11161240" cy="341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4112"/>
                <a:gridCol w="8557128"/>
              </a:tblGrid>
              <a:tr h="3581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en-US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1892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九份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發現金礦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。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19CEC"/>
                    </a:solidFill>
                  </a:tcPr>
                </a:tc>
              </a:tr>
              <a:tr h="3581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en-US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1893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金瓜石本山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礦體發現金礦，開始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淘金人潮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及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採金</a:t>
                      </a:r>
                      <a:r>
                        <a:rPr lang="zh-TW" sz="2800" b="1" kern="1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歷史</a:t>
                      </a:r>
                      <a:r>
                        <a:rPr lang="zh-TW" sz="2800" b="1" kern="1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。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19CEC"/>
                    </a:solidFill>
                  </a:tcPr>
                </a:tc>
              </a:tr>
              <a:tr h="3737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zh-TW" altLang="en-US" sz="2800" b="1" kern="1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Times New Roman"/>
                        </a:rPr>
                        <a:t>日治時代後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進入出產金礦的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鼎盛時期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，同時也在附近開挖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煤礦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。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19CEC"/>
                    </a:solidFill>
                  </a:tcPr>
                </a:tc>
              </a:tr>
              <a:tr h="3581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en-US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1903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</a:t>
                      </a:r>
                      <a:r>
                        <a:rPr lang="en-US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~1904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三座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台灣金山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的黃金年產量與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日本本土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的產金量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相匹敵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。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19CEC"/>
                    </a:solidFill>
                  </a:tcPr>
                </a:tc>
              </a:tr>
              <a:tr h="3737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en-US" sz="2800" b="1" kern="1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1945</a:t>
                      </a:r>
                      <a:r>
                        <a:rPr lang="zh-TW" sz="2800" b="1" kern="1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</a:t>
                      </a:r>
                      <a:r>
                        <a:rPr lang="zh-TW" altLang="en-US" sz="2800" b="1" kern="1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戰後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九份的黃金產量一度恢復。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19CEC"/>
                    </a:solidFill>
                  </a:tcPr>
                </a:tc>
              </a:tr>
              <a:tr h="3581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en-US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1957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年後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開始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衰退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。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19CEC"/>
                    </a:solidFill>
                  </a:tcPr>
                </a:tc>
              </a:tr>
              <a:tr h="3581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en-US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1971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111885" algn="l"/>
                        </a:tabLst>
                      </a:pP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正式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結束開採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，大部分礦工也將目標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轉向煤礦</a:t>
                      </a:r>
                      <a:r>
                        <a:rPr lang="zh-TW" sz="2800" b="1" kern="1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。</a:t>
                      </a:r>
                      <a:endParaRPr lang="zh-TW" sz="28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19CEC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870276" y="980728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俗諺云：「</a:t>
            </a:r>
            <a:r>
              <a:rPr lang="zh-TW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上品送金九</a:t>
            </a:r>
            <a:r>
              <a:rPr lang="zh-TW" altLang="zh-TW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次品輸台北</a:t>
            </a:r>
            <a:r>
              <a:rPr lang="zh-TW" altLang="zh-TW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zh-TW" altLang="zh-TW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94483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E40DC1E-78D9-470B-8790-10A45855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60648"/>
            <a:ext cx="9751060" cy="1168400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沿革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="" xmlns:a16="http://schemas.microsoft.com/office/drawing/2014/main" id="{997453EC-7CAD-4F7B-B6D9-E0D6D7896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967730"/>
              </p:ext>
            </p:extLst>
          </p:nvPr>
        </p:nvGraphicFramePr>
        <p:xfrm>
          <a:off x="549796" y="1412776"/>
          <a:ext cx="11161240" cy="480342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3550453">
                  <a:extLst>
                    <a:ext uri="{9D8B030D-6E8A-4147-A177-3AD203B41FA5}">
                      <a16:colId xmlns="" xmlns:a16="http://schemas.microsoft.com/office/drawing/2014/main" val="1130367085"/>
                    </a:ext>
                  </a:extLst>
                </a:gridCol>
                <a:gridCol w="7610787">
                  <a:extLst>
                    <a:ext uri="{9D8B030D-6E8A-4147-A177-3AD203B41FA5}">
                      <a16:colId xmlns="" xmlns:a16="http://schemas.microsoft.com/office/drawing/2014/main" val="3490825608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清領時期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5EF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九份屬於基隆廳雞籠堡焿仔藔庄，道光初年有開發的痕跡。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5D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3609351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1893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年（清</a:t>
                      </a:r>
                      <a:r>
                        <a:rPr lang="en-US" sz="2300" b="1" u="none" strike="noStrike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光緒</a:t>
                      </a: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年）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5EF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九份地區</a:t>
                      </a:r>
                      <a:r>
                        <a:rPr lang="zh-TW" sz="2300" b="1" kern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發現</a:t>
                      </a:r>
                      <a:r>
                        <a:rPr lang="en-US" sz="2300" b="1" u="none" strike="noStrike" kern="0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砂金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開始此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地的</a:t>
                      </a:r>
                      <a:r>
                        <a:rPr lang="zh-TW" sz="2300" b="1" kern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淘金人潮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以及</a:t>
                      </a:r>
                      <a:r>
                        <a:rPr lang="zh-TW" sz="2300" b="1" kern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採金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的歷史。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5D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63754408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1903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</a:t>
                      </a: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月</a:t>
                      </a: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日</a:t>
                      </a:r>
                      <a:r>
                        <a:rPr lang="en-US" alt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日本</a:t>
                      </a:r>
                      <a:r>
                        <a:rPr lang="en-US" sz="2300" b="1" u="none" strike="noStrike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明治</a:t>
                      </a: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36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年）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5EF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焿仔藔庄屬於基隆廳基隆堡第三區所管理。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5D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73779075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1920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</a:t>
                      </a: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月</a:t>
                      </a: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日（日本</a:t>
                      </a:r>
                      <a:r>
                        <a:rPr lang="en-US" sz="2300" b="1" u="none" strike="noStrike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大正</a:t>
                      </a:r>
                      <a:r>
                        <a:rPr lang="en-US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年）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5EF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焿仔藔庄改制為「焿子寮」大字，屬於</a:t>
                      </a:r>
                      <a:r>
                        <a:rPr lang="en-US" sz="2300" b="1" u="none" strike="noStrike" kern="0" dirty="0" err="1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台北州基隆郡瑞芳庄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所管理。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5D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2575618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1945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年（</a:t>
                      </a:r>
                      <a:r>
                        <a:rPr lang="en-US" sz="2300" b="1" u="none" strike="noStrike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民國</a:t>
                      </a:r>
                      <a:r>
                        <a:rPr lang="en-US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34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年）戰後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5EF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九份的黃金產量曾一度恢復。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5D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4326965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1957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年後</a:t>
                      </a:r>
                      <a:r>
                        <a:rPr lang="zh-TW" sz="2300" b="1" kern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開始衰退</a:t>
                      </a:r>
                      <a:endParaRPr lang="zh-TW" sz="23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5EF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1971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年正式</a:t>
                      </a:r>
                      <a:r>
                        <a:rPr lang="zh-TW" sz="2300" b="1" kern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結束開採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，大部分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礦工轉向</a:t>
                      </a:r>
                      <a:r>
                        <a:rPr lang="zh-TW" sz="2300" b="1" kern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煤礦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或</a:t>
                      </a:r>
                      <a:r>
                        <a:rPr lang="zh-TW" sz="2300" b="1" kern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其他產業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。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5D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861812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1989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年（</a:t>
                      </a:r>
                      <a:r>
                        <a:rPr lang="en-US" sz="2300" b="1" u="none" strike="noStrike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民國</a:t>
                      </a: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78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年）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5EF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發行電影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《</a:t>
                      </a:r>
                      <a:r>
                        <a:rPr lang="zh-TW" sz="2300" b="1" kern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悲情城市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》，此後九份的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商業活動開始逐漸轉向為</a:t>
                      </a:r>
                      <a:r>
                        <a:rPr lang="zh-TW" sz="2300" b="1" kern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觀光客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服務的消費</a:t>
                      </a:r>
                      <a:r>
                        <a:rPr lang="zh-TW" sz="2300" b="1" kern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型態。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5D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8379690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2001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年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5EF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份商圈店家正式成立</a:t>
                      </a:r>
                      <a:r>
                        <a:rPr lang="en-US" sz="2300" b="1" u="none" strike="noStrike" kern="0" dirty="0" err="1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九份</a:t>
                      </a:r>
                      <a:r>
                        <a:rPr lang="en-US" sz="2300" b="1" u="none" strike="noStrike" kern="0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商圈聯誼會</a:t>
                      </a:r>
                      <a:r>
                        <a:rPr lang="zh-TW" sz="2300" b="1" kern="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。</a:t>
                      </a:r>
                      <a:endParaRPr lang="zh-TW" sz="2300" b="1" kern="1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5D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4368015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356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="" xmlns:a16="http://schemas.microsoft.com/office/drawing/2014/main" id="{86CA369A-FA1E-4188-996B-2BE5E761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建築</a:t>
            </a:r>
            <a:r>
              <a:rPr lang="zh-TW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特色</a:t>
            </a:r>
            <a:r>
              <a:rPr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柏油</a:t>
            </a:r>
            <a:r>
              <a:rPr lang="zh-TW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的油毛氈屋頂</a:t>
            </a:r>
            <a:endParaRPr lang="zh-TW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="" xmlns:a16="http://schemas.microsoft.com/office/drawing/2014/main" id="{2A837C76-3375-4B66-9E54-A994CD26B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2" y="1803400"/>
            <a:ext cx="10132113" cy="4267200"/>
          </a:xfrm>
        </p:spPr>
        <p:txBody>
          <a:bodyPr>
            <a:normAutofit/>
          </a:bodyPr>
          <a:lstStyle/>
          <a:p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九份地區常年飽受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海風侵襲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，除了建築物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依山勢而建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高低層次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分明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為了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要與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颱風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霪雨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季節的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天氣型態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相抗衡，因此屋頂使用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木樑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，上覆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木板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，再橫直覆蓋兩層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油毛氈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（俗稱黑紙）以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柏油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塗黏保養，防風防雨。另為了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增加使用面積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防止土壤流失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坍塌</a:t>
            </a:r>
            <a:r>
              <a:rPr lang="zh-TW" alt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當地以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石頭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為建材，運用類似修城牆方式駁坎建造。放眼望去，房屋沿著傾斜的山坡拾級而上，層層疊疊的漆黑屋頂與</a:t>
            </a:r>
            <a:r>
              <a:rPr lang="zh-TW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冬暖夏涼</a:t>
            </a:r>
            <a:r>
              <a:rPr lang="zh-TW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的石頭厝，形成一座座灰黑色的迷人山城聚落景觀。</a:t>
            </a:r>
          </a:p>
          <a:p>
            <a:pPr marL="0" indent="0">
              <a:buNone/>
            </a:pPr>
            <a:endParaRPr lang="zh-TW" altLang="en-US" sz="26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9</a:t>
            </a:fld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1556792"/>
            <a:ext cx="6961957" cy="46297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圖片 6" descr="https://upload.wikimedia.org/wikipedia/commons/thumb/d/d1/%E6%9F%8F%E6%B2%B9%E7%9A%84%E6%B2%B9%E6%AF%9B%E6%B0%88%E5%B1%8B%E9%A0%82FUJI6266.JPG/1024px-%E6%9F%8F%E6%B2%B9%E7%9A%84%E6%B2%B9%E6%AF%9B%E6%B0%88%E5%B1%8B%E9%A0%82FUJI6266.JPG">
            <a:extLst>
              <a:ext uri="{FF2B5EF4-FFF2-40B4-BE49-F238E27FC236}">
                <a16:creationId xmlns="" xmlns:a16="http://schemas.microsoft.com/office/drawing/2014/main" id="{D6CD5436-FE64-4886-983A-8AE2646D35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2204864"/>
            <a:ext cx="7704856" cy="3596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590829"/>
            <a:ext cx="6893496" cy="4595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0554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經典書本式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577_TF02801059.potx" id="{2C1F84BD-AD81-415C-9473-51A2D6E4F03B}" vid="{F21E1038-26EF-4BB8-8B76-9F6A069D9D30}"/>
    </a:ext>
  </a:extLst>
</a:theme>
</file>

<file path=ppt/theme/theme2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4873beb7-5857-4685-be1f-d57550cc96cc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331</TotalTime>
  <Words>2220</Words>
  <Application>Microsoft Office PowerPoint</Application>
  <PresentationFormat>自訂</PresentationFormat>
  <Paragraphs>180</Paragraphs>
  <Slides>29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Salesforce Sans</vt:lpstr>
      <vt:lpstr>細明體</vt:lpstr>
      <vt:lpstr>微軟正黑體</vt:lpstr>
      <vt:lpstr>標楷體</vt:lpstr>
      <vt:lpstr>Arial</vt:lpstr>
      <vt:lpstr>Constantia</vt:lpstr>
      <vt:lpstr>Freestyle Script</vt:lpstr>
      <vt:lpstr>Times New Roman</vt:lpstr>
      <vt:lpstr>經典書本式 16X9</vt:lpstr>
      <vt:lpstr>九份</vt:lpstr>
      <vt:lpstr>研究動機</vt:lpstr>
      <vt:lpstr>簡介</vt:lpstr>
      <vt:lpstr>地理位置</vt:lpstr>
      <vt:lpstr>地理圖片</vt:lpstr>
      <vt:lpstr>地名由來</vt:lpstr>
      <vt:lpstr>採金歷史</vt:lpstr>
      <vt:lpstr>沿革</vt:lpstr>
      <vt:lpstr>建築特色-柏油的油毛氈屋頂</vt:lpstr>
      <vt:lpstr>九份和金瓜石的差別</vt:lpstr>
      <vt:lpstr>九份的沒落與產業轉型-昔</vt:lpstr>
      <vt:lpstr>九份的沒落與產業轉型-今</vt:lpstr>
      <vt:lpstr>九份老街</vt:lpstr>
      <vt:lpstr>九份老街-基山街</vt:lpstr>
      <vt:lpstr>九份老街-舊道口</vt:lpstr>
      <vt:lpstr>九份老街-穿屋巷</vt:lpstr>
      <vt:lpstr>九份老街-豎崎路</vt:lpstr>
      <vt:lpstr>九份老街-輕便路</vt:lpstr>
      <vt:lpstr>美食</vt:lpstr>
      <vt:lpstr>芋圓的起源</vt:lpstr>
      <vt:lpstr>景點-悲情城市</vt:lpstr>
      <vt:lpstr>景點-九份福山宮</vt:lpstr>
      <vt:lpstr>景點-昇平戲院</vt:lpstr>
      <vt:lpstr>景點-陰陽海</vt:lpstr>
      <vt:lpstr>總結</vt:lpstr>
      <vt:lpstr>心得</vt:lpstr>
      <vt:lpstr>資料來源</vt:lpstr>
      <vt:lpstr>工作分配</vt:lpstr>
      <vt:lpstr>謝謝各位的觀賞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九份</dc:title>
  <dc:creator> </dc:creator>
  <cp:lastModifiedBy>user</cp:lastModifiedBy>
  <cp:revision>43</cp:revision>
  <dcterms:created xsi:type="dcterms:W3CDTF">2018-10-22T08:18:47Z</dcterms:created>
  <dcterms:modified xsi:type="dcterms:W3CDTF">2018-12-05T04:19:49Z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